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28" r:id="rId2"/>
  </p:sldMasterIdLst>
  <p:notesMasterIdLst>
    <p:notesMasterId r:id="rId8"/>
  </p:notesMasterIdLst>
  <p:handoutMasterIdLst>
    <p:handoutMasterId r:id="rId9"/>
  </p:handoutMasterIdLst>
  <p:sldIdLst>
    <p:sldId id="617" r:id="rId3"/>
    <p:sldId id="619" r:id="rId4"/>
    <p:sldId id="623" r:id="rId5"/>
    <p:sldId id="621" r:id="rId6"/>
    <p:sldId id="622" r:id="rId7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CD87FD7-D5F5-4F81-B2C8-CCFFD81F14B0}">
  <a:tblStyle styleId="{FCD87FD7-D5F5-4F81-B2C8-CCFFD81F14B0}" styleName="Brandt">
    <a:wholeTbl>
      <a:tcTxStyle>
        <a:fontRef idx="minor"/>
        <a:srgbClr val="000000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6350">
              <a:solidFill>
                <a:srgbClr val="4B4B4B"/>
              </a:solidFill>
            </a:ln>
          </a:top>
          <a:bottom>
            <a:ln w="6350">
              <a:solidFill>
                <a:srgbClr val="4B4B4B"/>
              </a:solidFill>
            </a:ln>
          </a:bottom>
          <a:insideH>
            <a:ln w="6350">
              <a:solidFill>
                <a:srgbClr val="4B4B4B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rgbClr val="E5CFA8"/>
          </a:solidFill>
        </a:fill>
      </a:tcStyle>
    </a:band1H>
    <a:band2H>
      <a:tcStyle>
        <a:tcBdr/>
        <a:fill>
          <a:noFill/>
        </a:fill>
      </a:tcStyle>
    </a:band2H>
    <a:band1V>
      <a:tcStyle>
        <a:tcBdr/>
        <a:fill>
          <a:solidFill>
            <a:srgbClr val="E5CFA8"/>
          </a:solidFill>
        </a:fill>
      </a:tcStyle>
    </a:band1V>
    <a:band2V>
      <a:tcStyle>
        <a:tcBdr/>
        <a:fill>
          <a:noFill/>
        </a:fill>
      </a:tcStyle>
    </a:band2V>
    <a:lastCol>
      <a:tcStyle>
        <a:tcBdr/>
        <a:fill>
          <a:solidFill>
            <a:srgbClr val="E5CFA8"/>
          </a:solidFill>
        </a:fill>
      </a:tcStyle>
    </a:lastCol>
    <a:firstCol>
      <a:tcStyle>
        <a:tcBdr/>
        <a:fill>
          <a:solidFill>
            <a:srgbClr val="E5CFA8"/>
          </a:solidFill>
        </a:fill>
      </a:tcStyle>
    </a:firstCol>
    <a:lastRow>
      <a:tcStyle>
        <a:tcBdr>
          <a:top>
            <a:ln w="15875">
              <a:solidFill>
                <a:srgbClr val="4B4B4B"/>
              </a:solidFill>
            </a:ln>
          </a:top>
          <a:bottom>
            <a:ln>
              <a:noFill/>
            </a:ln>
          </a:bottom>
        </a:tcBdr>
        <a:fill>
          <a:noFill/>
        </a:fill>
      </a:tcStyle>
    </a:lastRow>
    <a:firstRow>
      <a:tcTxStyle b="on"/>
      <a:tcStyle>
        <a:tcBdr>
          <a:top>
            <a:ln>
              <a:noFill/>
            </a:ln>
          </a:top>
          <a:bottom>
            <a:ln w="15875">
              <a:solidFill>
                <a:srgbClr val="4B4B4B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88435" autoAdjust="0"/>
  </p:normalViewPr>
  <p:slideViewPr>
    <p:cSldViewPr snapToGrid="0">
      <p:cViewPr varScale="1">
        <p:scale>
          <a:sx n="131" d="100"/>
          <a:sy n="131" d="100"/>
        </p:scale>
        <p:origin x="366" y="120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-1896"/>
    </p:cViewPr>
  </p:sorterViewPr>
  <p:notesViewPr>
    <p:cSldViewPr>
      <p:cViewPr varScale="1">
        <p:scale>
          <a:sx n="54" d="100"/>
          <a:sy n="54" d="100"/>
        </p:scale>
        <p:origin x="-183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5" tIns="46584" rIns="93165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5" tIns="46584" rIns="93165" bIns="46584" rtlCol="0"/>
          <a:lstStyle>
            <a:lvl1pPr algn="r">
              <a:defRPr sz="1200"/>
            </a:lvl1pPr>
          </a:lstStyle>
          <a:p>
            <a:fld id="{AC4EF642-23CB-6843-B34F-AF7BA7485D2F}" type="datetimeFigureOut">
              <a:rPr lang="en-US" smtClean="0"/>
              <a:pPr/>
              <a:t>08/19/2021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5" tIns="46584" rIns="93165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5" tIns="46584" rIns="93165" bIns="46584" rtlCol="0" anchor="b"/>
          <a:lstStyle>
            <a:lvl1pPr algn="r">
              <a:defRPr sz="1200"/>
            </a:lvl1pPr>
          </a:lstStyle>
          <a:p>
            <a:fld id="{5E783142-0DE3-2147-8C00-B9A7F43883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81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5" tIns="46584" rIns="93165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5" tIns="46584" rIns="93165" bIns="46584" rtlCol="0"/>
          <a:lstStyle>
            <a:lvl1pPr algn="r">
              <a:defRPr sz="1200"/>
            </a:lvl1pPr>
          </a:lstStyle>
          <a:p>
            <a:fld id="{0B46BBB9-A61E-984B-A73A-88A2EEC100C9}" type="datetimeFigureOut">
              <a:rPr lang="en-US" smtClean="0"/>
              <a:pPr/>
              <a:t>08/19/2021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5" tIns="46584" rIns="93165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5" tIns="46584" rIns="93165" bIns="465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5" tIns="46584" rIns="93165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5" tIns="46584" rIns="93165" bIns="46584" rtlCol="0" anchor="b"/>
          <a:lstStyle>
            <a:lvl1pPr algn="r">
              <a:defRPr sz="1200"/>
            </a:lvl1pPr>
          </a:lstStyle>
          <a:p>
            <a:fld id="{C904D16A-50AD-DD4F-A206-5BB02F86D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699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44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D11F6-1B06-4B8C-8A7E-F4EC42E93C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55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44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D11F6-1B06-4B8C-8A7E-F4EC42E93C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7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827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SubHeader Lett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hidden">
          <a:xfrm>
            <a:off x="0" y="1041399"/>
            <a:ext cx="9144000" cy="2048933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hidden">
          <a:xfrm>
            <a:off x="0" y="4903470"/>
            <a:ext cx="5943600" cy="24003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rmAutofit fontScale="92500" lnSpcReduction="10000"/>
          </a:bodyPr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 userDrawn="1"/>
        </p:nvGrpSpPr>
        <p:grpSpPr bwMode="hidden">
          <a:xfrm>
            <a:off x="0" y="2228850"/>
            <a:ext cx="8229600" cy="1200150"/>
            <a:chOff x="0" y="2971800"/>
            <a:chExt cx="8229600" cy="1600200"/>
          </a:xfr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0" scaled="0"/>
            <a:tileRect/>
          </a:gradFill>
        </p:grpSpPr>
        <p:sp>
          <p:nvSpPr>
            <p:cNvPr id="14" name="Rectangle 8"/>
            <p:cNvSpPr>
              <a:spLocks noChangeArrowheads="1"/>
            </p:cNvSpPr>
            <p:nvPr userDrawn="1"/>
          </p:nvSpPr>
          <p:spPr bwMode="hidden">
            <a:xfrm>
              <a:off x="0" y="2971800"/>
              <a:ext cx="8229600" cy="1143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127000" dir="18900000" algn="tl" rotWithShape="0">
                <a:srgbClr val="000000">
                  <a:alpha val="35000"/>
                </a:srgbClr>
              </a:outerShdw>
            </a:effectLst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5" name="Rectangle 9"/>
            <p:cNvSpPr>
              <a:spLocks noChangeArrowheads="1"/>
            </p:cNvSpPr>
            <p:nvPr userDrawn="1"/>
          </p:nvSpPr>
          <p:spPr bwMode="hidden">
            <a:xfrm>
              <a:off x="0" y="3886200"/>
              <a:ext cx="5943600" cy="6858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8850"/>
            <a:ext cx="7315200" cy="1200150"/>
          </a:xfrm>
        </p:spPr>
        <p:txBody>
          <a:bodyPr tIns="137160" bIns="0" anchor="t">
            <a:normAutofit/>
          </a:bodyPr>
          <a:lstStyle>
            <a:lvl1pPr algn="l">
              <a:lnSpc>
                <a:spcPct val="120000"/>
              </a:lnSpc>
              <a:defRPr sz="2800" b="0" i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600450"/>
            <a:ext cx="5486400" cy="857250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44344" y="4903470"/>
            <a:ext cx="2142457" cy="240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4B92B5C-D758-8641-A795-75EF8CD2E92F}" type="datetime1">
              <a:rPr lang="en-US" smtClean="0"/>
              <a:t>08/19/2021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903470"/>
            <a:ext cx="6078324" cy="240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903470"/>
            <a:ext cx="457200" cy="240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FEE7FC-022F-4BA8-82F0-455D26230EF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 descr="BRANDT-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3242" y="4343399"/>
            <a:ext cx="1957357" cy="36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8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SubHeader Co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hidden">
          <a:xfrm>
            <a:off x="0" y="1032932"/>
            <a:ext cx="9144000" cy="2057401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hidden">
          <a:xfrm>
            <a:off x="0" y="4903470"/>
            <a:ext cx="5943600" cy="24003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rmAutofit fontScale="92500" lnSpcReduction="10000"/>
          </a:bodyPr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 userDrawn="1"/>
        </p:nvGrpSpPr>
        <p:grpSpPr bwMode="hidden">
          <a:xfrm>
            <a:off x="0" y="2228850"/>
            <a:ext cx="8229600" cy="1200150"/>
            <a:chOff x="0" y="2971800"/>
            <a:chExt cx="8229600" cy="1600200"/>
          </a:xfr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0" scaled="0"/>
            <a:tileRect/>
          </a:gradFill>
        </p:grpSpPr>
        <p:sp>
          <p:nvSpPr>
            <p:cNvPr id="14" name="Rectangle 8"/>
            <p:cNvSpPr>
              <a:spLocks noChangeArrowheads="1"/>
            </p:cNvSpPr>
            <p:nvPr userDrawn="1"/>
          </p:nvSpPr>
          <p:spPr bwMode="hidden">
            <a:xfrm>
              <a:off x="0" y="2971800"/>
              <a:ext cx="8229600" cy="1143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127000" dir="18900000" algn="tl" rotWithShape="0">
                <a:srgbClr val="000000">
                  <a:alpha val="35000"/>
                </a:srgbClr>
              </a:outerShdw>
            </a:effectLst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5" name="Rectangle 9"/>
            <p:cNvSpPr>
              <a:spLocks noChangeArrowheads="1"/>
            </p:cNvSpPr>
            <p:nvPr userDrawn="1"/>
          </p:nvSpPr>
          <p:spPr bwMode="hidden">
            <a:xfrm>
              <a:off x="0" y="3886200"/>
              <a:ext cx="5943600" cy="6858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8850"/>
            <a:ext cx="7315200" cy="1200150"/>
          </a:xfrm>
        </p:spPr>
        <p:txBody>
          <a:bodyPr tIns="137160" bIns="0" anchor="t">
            <a:normAutofit/>
          </a:bodyPr>
          <a:lstStyle>
            <a:lvl1pPr algn="l">
              <a:lnSpc>
                <a:spcPct val="120000"/>
              </a:lnSpc>
              <a:defRPr sz="2800" b="0" i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600450"/>
            <a:ext cx="5486400" cy="857250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44344" y="4903470"/>
            <a:ext cx="2142457" cy="240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4B92B5C-D758-8641-A795-75EF8CD2E92F}" type="datetime1">
              <a:rPr lang="en-US" smtClean="0"/>
              <a:t>08/19/2021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903470"/>
            <a:ext cx="6078324" cy="240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903470"/>
            <a:ext cx="457200" cy="240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FEE7FC-022F-4BA8-82F0-455D26230EF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 descr="BRANDT-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3242" y="4343399"/>
            <a:ext cx="1957357" cy="36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23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457200" y="1018440"/>
            <a:ext cx="3977640" cy="3468893"/>
          </a:xfrm>
        </p:spPr>
        <p:txBody>
          <a:bodyPr rIns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709160" y="1018440"/>
            <a:ext cx="3977640" cy="34688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281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57250"/>
            <a:ext cx="3977640" cy="54864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57200" y="1405891"/>
            <a:ext cx="3977640" cy="3089910"/>
          </a:xfrm>
        </p:spPr>
        <p:txBody>
          <a:bodyPr tIns="9144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9160" y="857250"/>
            <a:ext cx="3977640" cy="54864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gray">
          <a:xfrm>
            <a:off x="4709160" y="1405891"/>
            <a:ext cx="3977640" cy="3089910"/>
          </a:xfrm>
        </p:spPr>
        <p:txBody>
          <a:bodyPr tIns="9144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11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 bwMode="gray">
          <a:xfrm>
            <a:off x="457200" y="342900"/>
            <a:ext cx="8229600" cy="4152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4859867"/>
            <a:ext cx="9144000" cy="283633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rmAutofit/>
          </a:bodyPr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648200"/>
            <a:ext cx="1739900" cy="342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rmAutofit/>
          </a:bodyPr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09" y="4718134"/>
            <a:ext cx="1040291" cy="19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73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859867"/>
            <a:ext cx="9144000" cy="283633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rmAutofit/>
          </a:bodyPr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4648200"/>
            <a:ext cx="1739900" cy="342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rmAutofit/>
          </a:bodyPr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09" y="4718134"/>
            <a:ext cx="1040291" cy="19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92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Brandt Cover Image 01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hidden">
          <a:xfrm>
            <a:off x="0" y="1380066"/>
            <a:ext cx="9144000" cy="171026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 bwMode="hidden">
          <a:xfrm>
            <a:off x="0" y="4903470"/>
            <a:ext cx="5943600" cy="24003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rmAutofit fontScale="92500" lnSpcReduction="10000"/>
          </a:bodyPr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44344" y="4903470"/>
            <a:ext cx="2142457" cy="240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117F89A-96B9-2A4A-BBBA-7FBFEE316110}" type="datetime1">
              <a:rPr lang="en-US" smtClean="0"/>
              <a:t>08/19/2021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903470"/>
            <a:ext cx="6078324" cy="240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903470"/>
            <a:ext cx="457200" cy="240030"/>
          </a:xfrm>
          <a:prstGeom prst="rect">
            <a:avLst/>
          </a:prstGeom>
        </p:spPr>
        <p:txBody>
          <a:bodyPr/>
          <a:lstStyle/>
          <a:p>
            <a:fld id="{93FEE7FC-022F-4BA8-82F0-455D26230EF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 bwMode="hidden">
          <a:xfrm>
            <a:off x="0" y="2228850"/>
            <a:ext cx="8229600" cy="1200150"/>
            <a:chOff x="0" y="2971800"/>
            <a:chExt cx="8229600" cy="1600200"/>
          </a:xfr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0" scaled="0"/>
            <a:tileRect/>
          </a:gradFill>
        </p:grpSpPr>
        <p:sp>
          <p:nvSpPr>
            <p:cNvPr id="18" name="Rectangle 8"/>
            <p:cNvSpPr>
              <a:spLocks noChangeArrowheads="1"/>
            </p:cNvSpPr>
            <p:nvPr userDrawn="1"/>
          </p:nvSpPr>
          <p:spPr bwMode="hidden">
            <a:xfrm>
              <a:off x="0" y="2971800"/>
              <a:ext cx="8229600" cy="1143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127000" dir="18900000" algn="tl" rotWithShape="0">
                <a:srgbClr val="000000">
                  <a:alpha val="35000"/>
                </a:srgbClr>
              </a:outerShdw>
            </a:effectLst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9" name="Rectangle 9"/>
            <p:cNvSpPr>
              <a:spLocks noChangeArrowheads="1"/>
            </p:cNvSpPr>
            <p:nvPr userDrawn="1"/>
          </p:nvSpPr>
          <p:spPr bwMode="hidden">
            <a:xfrm>
              <a:off x="0" y="3886200"/>
              <a:ext cx="5943600" cy="6858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57200" y="2228851"/>
            <a:ext cx="7315200" cy="1200149"/>
          </a:xfrm>
        </p:spPr>
        <p:txBody>
          <a:bodyPr tIns="137160" bIns="0" anchor="t" anchorCtr="0">
            <a:normAutofit/>
          </a:bodyPr>
          <a:lstStyle>
            <a:lvl1pPr>
              <a:defRPr sz="2800"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457200" y="3600450"/>
            <a:ext cx="5486400" cy="857250"/>
          </a:xfrm>
        </p:spPr>
        <p:txBody>
          <a:bodyPr t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8686800" y="4903470"/>
            <a:ext cx="457200" cy="240030"/>
          </a:xfrm>
          <a:prstGeom prst="rect">
            <a:avLst/>
          </a:prstGeom>
        </p:spPr>
        <p:txBody>
          <a:bodyPr vert="horz" lIns="0" tIns="0" rIns="0" bIns="82296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FEE7FC-022F-4BA8-82F0-455D26230EF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5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21398" y="3477694"/>
            <a:ext cx="2581656" cy="142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58598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2245783"/>
            <a:ext cx="7103533" cy="988483"/>
          </a:xfrm>
          <a:solidFill>
            <a:srgbClr val="D5140D">
              <a:alpha val="84000"/>
            </a:srgbClr>
          </a:solidFill>
        </p:spPr>
        <p:txBody>
          <a:bodyPr bIns="0" anchor="ctr">
            <a:normAutofit/>
          </a:bodyPr>
          <a:lstStyle>
            <a:lvl1pPr marL="457200">
              <a:spcBef>
                <a:spcPts val="0"/>
              </a:spcBef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-1" y="3234266"/>
            <a:ext cx="6138333" cy="795867"/>
          </a:xfrm>
          <a:solidFill>
            <a:srgbClr val="78BE20">
              <a:alpha val="73000"/>
            </a:srgbClr>
          </a:solidFill>
        </p:spPr>
        <p:txBody>
          <a:bodyPr anchor="ctr">
            <a:noAutofit/>
          </a:bodyPr>
          <a:lstStyle>
            <a:lvl1pPr marL="457200" indent="0">
              <a:spcBef>
                <a:spcPts val="0"/>
              </a:spcBef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Picture 14" descr="BRANDT-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6057" y="516465"/>
            <a:ext cx="1775276" cy="330201"/>
          </a:xfrm>
          <a:prstGeom prst="rect">
            <a:avLst/>
          </a:prstGeom>
        </p:spPr>
      </p:pic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490538" y="423334"/>
            <a:ext cx="2295525" cy="7366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127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2245783"/>
            <a:ext cx="7103533" cy="988483"/>
          </a:xfrm>
          <a:solidFill>
            <a:srgbClr val="D5140D">
              <a:alpha val="84000"/>
            </a:srgbClr>
          </a:solidFill>
        </p:spPr>
        <p:txBody>
          <a:bodyPr bIns="0" anchor="ctr">
            <a:normAutofit/>
          </a:bodyPr>
          <a:lstStyle>
            <a:lvl1pPr marL="457200">
              <a:spcBef>
                <a:spcPts val="0"/>
              </a:spcBef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 descr="BRANDT-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6057" y="516465"/>
            <a:ext cx="1775276" cy="330201"/>
          </a:xfrm>
          <a:prstGeom prst="rect">
            <a:avLst/>
          </a:prstGeom>
        </p:spPr>
      </p:pic>
      <p:sp>
        <p:nvSpPr>
          <p:cNvPr id="5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490538" y="423334"/>
            <a:ext cx="2295525" cy="7366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973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9261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hidden">
          <a:xfrm>
            <a:off x="0" y="0"/>
            <a:ext cx="9144000" cy="3090333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hidden">
          <a:xfrm>
            <a:off x="0" y="4903470"/>
            <a:ext cx="5943600" cy="24003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rmAutofit fontScale="92500" lnSpcReduction="10000"/>
          </a:bodyPr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 userDrawn="1"/>
        </p:nvGrpSpPr>
        <p:grpSpPr bwMode="hidden">
          <a:xfrm>
            <a:off x="0" y="2228850"/>
            <a:ext cx="8229600" cy="1200150"/>
            <a:chOff x="0" y="2971800"/>
            <a:chExt cx="8229600" cy="1600200"/>
          </a:xfr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0" scaled="0"/>
            <a:tileRect/>
          </a:gradFill>
        </p:grpSpPr>
        <p:sp>
          <p:nvSpPr>
            <p:cNvPr id="14" name="Rectangle 8"/>
            <p:cNvSpPr>
              <a:spLocks noChangeArrowheads="1"/>
            </p:cNvSpPr>
            <p:nvPr userDrawn="1"/>
          </p:nvSpPr>
          <p:spPr bwMode="hidden">
            <a:xfrm>
              <a:off x="0" y="2971800"/>
              <a:ext cx="8229600" cy="1143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127000" dir="18900000" algn="tl" rotWithShape="0">
                <a:srgbClr val="000000">
                  <a:alpha val="35000"/>
                </a:srgbClr>
              </a:outerShdw>
            </a:effectLst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5" name="Rectangle 9"/>
            <p:cNvSpPr>
              <a:spLocks noChangeArrowheads="1"/>
            </p:cNvSpPr>
            <p:nvPr userDrawn="1"/>
          </p:nvSpPr>
          <p:spPr bwMode="hidden">
            <a:xfrm>
              <a:off x="0" y="3886200"/>
              <a:ext cx="5943600" cy="6858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8850"/>
            <a:ext cx="7315200" cy="1200150"/>
          </a:xfrm>
        </p:spPr>
        <p:txBody>
          <a:bodyPr tIns="137160" bIns="0" anchor="t">
            <a:normAutofit/>
          </a:bodyPr>
          <a:lstStyle>
            <a:lvl1pPr algn="l">
              <a:lnSpc>
                <a:spcPct val="120000"/>
              </a:lnSpc>
              <a:defRPr sz="2800" b="0" i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600450"/>
            <a:ext cx="5486400" cy="857250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903470"/>
            <a:ext cx="457200" cy="240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FEE7FC-022F-4BA8-82F0-455D26230EF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BRANDT-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3242" y="4343399"/>
            <a:ext cx="1957357" cy="36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13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Alm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hidden">
          <a:xfrm>
            <a:off x="0" y="0"/>
            <a:ext cx="9144000" cy="3081867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hidden">
          <a:xfrm>
            <a:off x="0" y="4903470"/>
            <a:ext cx="5943600" cy="24003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rmAutofit fontScale="92500" lnSpcReduction="10000"/>
          </a:bodyPr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 userDrawn="1"/>
        </p:nvGrpSpPr>
        <p:grpSpPr bwMode="hidden">
          <a:xfrm>
            <a:off x="0" y="2228850"/>
            <a:ext cx="8229600" cy="1200150"/>
            <a:chOff x="0" y="2971800"/>
            <a:chExt cx="8229600" cy="1600200"/>
          </a:xfr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0" scaled="0"/>
            <a:tileRect/>
          </a:gradFill>
        </p:grpSpPr>
        <p:sp>
          <p:nvSpPr>
            <p:cNvPr id="14" name="Rectangle 8"/>
            <p:cNvSpPr>
              <a:spLocks noChangeArrowheads="1"/>
            </p:cNvSpPr>
            <p:nvPr userDrawn="1"/>
          </p:nvSpPr>
          <p:spPr bwMode="hidden">
            <a:xfrm>
              <a:off x="0" y="2971800"/>
              <a:ext cx="8229600" cy="1143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127000" dir="18900000" algn="tl" rotWithShape="0">
                <a:srgbClr val="000000">
                  <a:alpha val="35000"/>
                </a:srgbClr>
              </a:outerShdw>
            </a:effectLst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5" name="Rectangle 9"/>
            <p:cNvSpPr>
              <a:spLocks noChangeArrowheads="1"/>
            </p:cNvSpPr>
            <p:nvPr userDrawn="1"/>
          </p:nvSpPr>
          <p:spPr bwMode="hidden">
            <a:xfrm>
              <a:off x="0" y="3886200"/>
              <a:ext cx="5943600" cy="6858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8850"/>
            <a:ext cx="7315200" cy="1200150"/>
          </a:xfrm>
        </p:spPr>
        <p:txBody>
          <a:bodyPr tIns="137160" bIns="0" anchor="t">
            <a:normAutofit/>
          </a:bodyPr>
          <a:lstStyle>
            <a:lvl1pPr algn="l">
              <a:lnSpc>
                <a:spcPct val="120000"/>
              </a:lnSpc>
              <a:defRPr sz="2800" b="0" i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600450"/>
            <a:ext cx="5486400" cy="857250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903470"/>
            <a:ext cx="457200" cy="240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FEE7FC-022F-4BA8-82F0-455D26230EF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BRANDT-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3242" y="4343399"/>
            <a:ext cx="1957357" cy="36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5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Ap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hidden">
          <a:xfrm>
            <a:off x="0" y="0"/>
            <a:ext cx="9144000" cy="3081867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hidden">
          <a:xfrm>
            <a:off x="0" y="4903470"/>
            <a:ext cx="5943600" cy="24003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rmAutofit fontScale="92500" lnSpcReduction="10000"/>
          </a:bodyPr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 userDrawn="1"/>
        </p:nvGrpSpPr>
        <p:grpSpPr bwMode="hidden">
          <a:xfrm>
            <a:off x="0" y="2228850"/>
            <a:ext cx="8229600" cy="1200150"/>
            <a:chOff x="0" y="2971800"/>
            <a:chExt cx="8229600" cy="1600200"/>
          </a:xfr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0" scaled="0"/>
            <a:tileRect/>
          </a:gradFill>
        </p:grpSpPr>
        <p:sp>
          <p:nvSpPr>
            <p:cNvPr id="14" name="Rectangle 8"/>
            <p:cNvSpPr>
              <a:spLocks noChangeArrowheads="1"/>
            </p:cNvSpPr>
            <p:nvPr userDrawn="1"/>
          </p:nvSpPr>
          <p:spPr bwMode="hidden">
            <a:xfrm>
              <a:off x="0" y="2971800"/>
              <a:ext cx="8229600" cy="1143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127000" dir="18900000" algn="tl" rotWithShape="0">
                <a:srgbClr val="000000">
                  <a:alpha val="35000"/>
                </a:srgbClr>
              </a:outerShdw>
            </a:effectLst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5" name="Rectangle 9"/>
            <p:cNvSpPr>
              <a:spLocks noChangeArrowheads="1"/>
            </p:cNvSpPr>
            <p:nvPr userDrawn="1"/>
          </p:nvSpPr>
          <p:spPr bwMode="hidden">
            <a:xfrm>
              <a:off x="0" y="3886200"/>
              <a:ext cx="5943600" cy="6858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8850"/>
            <a:ext cx="7315200" cy="1200150"/>
          </a:xfrm>
        </p:spPr>
        <p:txBody>
          <a:bodyPr tIns="137160" bIns="0" anchor="t">
            <a:normAutofit/>
          </a:bodyPr>
          <a:lstStyle>
            <a:lvl1pPr algn="l">
              <a:lnSpc>
                <a:spcPct val="120000"/>
              </a:lnSpc>
              <a:defRPr sz="2800" b="0" i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600450"/>
            <a:ext cx="5486400" cy="857250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903470"/>
            <a:ext cx="457200" cy="240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FEE7FC-022F-4BA8-82F0-455D26230EF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BRANDT-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3242" y="4343399"/>
            <a:ext cx="1957357" cy="36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23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hidden">
          <a:xfrm>
            <a:off x="0" y="0"/>
            <a:ext cx="9144000" cy="3081867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hidden">
          <a:xfrm>
            <a:off x="0" y="4903470"/>
            <a:ext cx="5943600" cy="24003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rmAutofit fontScale="92500" lnSpcReduction="10000"/>
          </a:bodyPr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 userDrawn="1"/>
        </p:nvGrpSpPr>
        <p:grpSpPr bwMode="hidden">
          <a:xfrm>
            <a:off x="0" y="2228850"/>
            <a:ext cx="8229600" cy="1200150"/>
            <a:chOff x="0" y="2971800"/>
            <a:chExt cx="8229600" cy="1600200"/>
          </a:xfr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0" scaled="0"/>
            <a:tileRect/>
          </a:gradFill>
        </p:grpSpPr>
        <p:sp>
          <p:nvSpPr>
            <p:cNvPr id="14" name="Rectangle 8"/>
            <p:cNvSpPr>
              <a:spLocks noChangeArrowheads="1"/>
            </p:cNvSpPr>
            <p:nvPr userDrawn="1"/>
          </p:nvSpPr>
          <p:spPr bwMode="hidden">
            <a:xfrm>
              <a:off x="0" y="2971800"/>
              <a:ext cx="8229600" cy="1143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127000" dir="18900000" algn="tl" rotWithShape="0">
                <a:srgbClr val="000000">
                  <a:alpha val="35000"/>
                </a:srgbClr>
              </a:outerShdw>
            </a:effectLst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5" name="Rectangle 9"/>
            <p:cNvSpPr>
              <a:spLocks noChangeArrowheads="1"/>
            </p:cNvSpPr>
            <p:nvPr userDrawn="1"/>
          </p:nvSpPr>
          <p:spPr bwMode="hidden">
            <a:xfrm>
              <a:off x="0" y="3886200"/>
              <a:ext cx="5943600" cy="6858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8850"/>
            <a:ext cx="7315200" cy="1200150"/>
          </a:xfrm>
        </p:spPr>
        <p:txBody>
          <a:bodyPr tIns="137160" bIns="0" anchor="t">
            <a:normAutofit/>
          </a:bodyPr>
          <a:lstStyle>
            <a:lvl1pPr algn="l">
              <a:lnSpc>
                <a:spcPct val="120000"/>
              </a:lnSpc>
              <a:defRPr sz="2800" b="0" i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600450"/>
            <a:ext cx="5486400" cy="857250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903470"/>
            <a:ext cx="457200" cy="240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FEE7FC-022F-4BA8-82F0-455D26230EF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BRANDT-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3242" y="4343399"/>
            <a:ext cx="1957357" cy="36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47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Tom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hidden">
          <a:xfrm>
            <a:off x="0" y="0"/>
            <a:ext cx="9144000" cy="3081867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hidden">
          <a:xfrm>
            <a:off x="0" y="4903470"/>
            <a:ext cx="5943600" cy="24003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rmAutofit fontScale="92500" lnSpcReduction="10000"/>
          </a:bodyPr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 userDrawn="1"/>
        </p:nvGrpSpPr>
        <p:grpSpPr bwMode="hidden">
          <a:xfrm>
            <a:off x="0" y="2228850"/>
            <a:ext cx="8229600" cy="1200150"/>
            <a:chOff x="0" y="2971800"/>
            <a:chExt cx="8229600" cy="1600200"/>
          </a:xfr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0" scaled="0"/>
            <a:tileRect/>
          </a:gradFill>
        </p:grpSpPr>
        <p:sp>
          <p:nvSpPr>
            <p:cNvPr id="14" name="Rectangle 8"/>
            <p:cNvSpPr>
              <a:spLocks noChangeArrowheads="1"/>
            </p:cNvSpPr>
            <p:nvPr userDrawn="1"/>
          </p:nvSpPr>
          <p:spPr bwMode="hidden">
            <a:xfrm>
              <a:off x="0" y="2971800"/>
              <a:ext cx="8229600" cy="1143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127000" dir="18900000" algn="tl" rotWithShape="0">
                <a:srgbClr val="000000">
                  <a:alpha val="35000"/>
                </a:srgbClr>
              </a:outerShdw>
            </a:effectLst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5" name="Rectangle 9"/>
            <p:cNvSpPr>
              <a:spLocks noChangeArrowheads="1"/>
            </p:cNvSpPr>
            <p:nvPr userDrawn="1"/>
          </p:nvSpPr>
          <p:spPr bwMode="hidden">
            <a:xfrm>
              <a:off x="0" y="3886200"/>
              <a:ext cx="5943600" cy="6858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8850"/>
            <a:ext cx="7315200" cy="1200150"/>
          </a:xfrm>
        </p:spPr>
        <p:txBody>
          <a:bodyPr tIns="137160" bIns="0" anchor="t">
            <a:normAutofit/>
          </a:bodyPr>
          <a:lstStyle>
            <a:lvl1pPr algn="l">
              <a:lnSpc>
                <a:spcPct val="120000"/>
              </a:lnSpc>
              <a:defRPr sz="2800" b="0" i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600450"/>
            <a:ext cx="5486400" cy="857250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903470"/>
            <a:ext cx="457200" cy="240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FEE7FC-022F-4BA8-82F0-455D26230EF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BRANDT-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3242" y="4343399"/>
            <a:ext cx="1957357" cy="36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04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Viney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hidden">
          <a:xfrm>
            <a:off x="0" y="0"/>
            <a:ext cx="9144000" cy="3090333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hidden">
          <a:xfrm>
            <a:off x="0" y="4903470"/>
            <a:ext cx="5943600" cy="24003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rmAutofit fontScale="92500" lnSpcReduction="10000"/>
          </a:bodyPr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 userDrawn="1"/>
        </p:nvGrpSpPr>
        <p:grpSpPr bwMode="hidden">
          <a:xfrm>
            <a:off x="0" y="2228850"/>
            <a:ext cx="8229600" cy="1200150"/>
            <a:chOff x="0" y="2971800"/>
            <a:chExt cx="8229600" cy="1600200"/>
          </a:xfr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0" scaled="0"/>
            <a:tileRect/>
          </a:gradFill>
        </p:grpSpPr>
        <p:sp>
          <p:nvSpPr>
            <p:cNvPr id="14" name="Rectangle 8"/>
            <p:cNvSpPr>
              <a:spLocks noChangeArrowheads="1"/>
            </p:cNvSpPr>
            <p:nvPr userDrawn="1"/>
          </p:nvSpPr>
          <p:spPr bwMode="hidden">
            <a:xfrm>
              <a:off x="0" y="2971800"/>
              <a:ext cx="8229600" cy="1143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127000" dir="18900000" algn="tl" rotWithShape="0">
                <a:srgbClr val="000000">
                  <a:alpha val="35000"/>
                </a:srgbClr>
              </a:outerShdw>
            </a:effectLst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5" name="Rectangle 9"/>
            <p:cNvSpPr>
              <a:spLocks noChangeArrowheads="1"/>
            </p:cNvSpPr>
            <p:nvPr userDrawn="1"/>
          </p:nvSpPr>
          <p:spPr bwMode="hidden">
            <a:xfrm>
              <a:off x="0" y="3886200"/>
              <a:ext cx="5943600" cy="6858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8850"/>
            <a:ext cx="7315200" cy="1200150"/>
          </a:xfrm>
        </p:spPr>
        <p:txBody>
          <a:bodyPr tIns="137160" bIns="0" anchor="t">
            <a:normAutofit/>
          </a:bodyPr>
          <a:lstStyle>
            <a:lvl1pPr algn="l">
              <a:lnSpc>
                <a:spcPct val="120000"/>
              </a:lnSpc>
              <a:defRPr sz="2800" b="0" i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600450"/>
            <a:ext cx="5486400" cy="857250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903470"/>
            <a:ext cx="457200" cy="240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FEE7FC-022F-4BA8-82F0-455D26230EF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BRANDT-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3242" y="4343399"/>
            <a:ext cx="1957357" cy="36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67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Orname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hidden">
          <a:xfrm>
            <a:off x="0" y="0"/>
            <a:ext cx="9144000" cy="3081867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hidden">
          <a:xfrm>
            <a:off x="0" y="4903470"/>
            <a:ext cx="5943600" cy="24003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rmAutofit fontScale="92500" lnSpcReduction="10000"/>
          </a:bodyPr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 userDrawn="1"/>
        </p:nvGrpSpPr>
        <p:grpSpPr bwMode="hidden">
          <a:xfrm>
            <a:off x="0" y="2228850"/>
            <a:ext cx="8229600" cy="1200150"/>
            <a:chOff x="0" y="2971800"/>
            <a:chExt cx="8229600" cy="1600200"/>
          </a:xfr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0" scaled="0"/>
            <a:tileRect/>
          </a:gradFill>
        </p:grpSpPr>
        <p:sp>
          <p:nvSpPr>
            <p:cNvPr id="14" name="Rectangle 8"/>
            <p:cNvSpPr>
              <a:spLocks noChangeArrowheads="1"/>
            </p:cNvSpPr>
            <p:nvPr userDrawn="1"/>
          </p:nvSpPr>
          <p:spPr bwMode="hidden">
            <a:xfrm>
              <a:off x="0" y="2971800"/>
              <a:ext cx="8229600" cy="1143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127000" dir="18900000" algn="tl" rotWithShape="0">
                <a:srgbClr val="000000">
                  <a:alpha val="35000"/>
                </a:srgbClr>
              </a:outerShdw>
            </a:effectLst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5" name="Rectangle 9"/>
            <p:cNvSpPr>
              <a:spLocks noChangeArrowheads="1"/>
            </p:cNvSpPr>
            <p:nvPr userDrawn="1"/>
          </p:nvSpPr>
          <p:spPr bwMode="hidden">
            <a:xfrm>
              <a:off x="0" y="3886200"/>
              <a:ext cx="5943600" cy="6858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8850"/>
            <a:ext cx="7315200" cy="1200150"/>
          </a:xfrm>
        </p:spPr>
        <p:txBody>
          <a:bodyPr tIns="137160" bIns="0" anchor="t">
            <a:normAutofit/>
          </a:bodyPr>
          <a:lstStyle>
            <a:lvl1pPr algn="l">
              <a:lnSpc>
                <a:spcPct val="120000"/>
              </a:lnSpc>
              <a:defRPr sz="2800" b="0" i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600450"/>
            <a:ext cx="5486400" cy="857250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903470"/>
            <a:ext cx="457200" cy="240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FEE7FC-022F-4BA8-82F0-455D26230EF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BRANDT-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3242" y="4343399"/>
            <a:ext cx="1957357" cy="36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12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Tur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hidden">
          <a:xfrm>
            <a:off x="0" y="0"/>
            <a:ext cx="9144000" cy="3081867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hidden">
          <a:xfrm>
            <a:off x="0" y="4903470"/>
            <a:ext cx="5943600" cy="24003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rmAutofit fontScale="92500" lnSpcReduction="10000"/>
          </a:bodyPr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 userDrawn="1"/>
        </p:nvGrpSpPr>
        <p:grpSpPr bwMode="hidden">
          <a:xfrm>
            <a:off x="0" y="2228850"/>
            <a:ext cx="8229600" cy="1200150"/>
            <a:chOff x="0" y="2971800"/>
            <a:chExt cx="8229600" cy="1600200"/>
          </a:xfr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0" scaled="0"/>
            <a:tileRect/>
          </a:gradFill>
        </p:grpSpPr>
        <p:sp>
          <p:nvSpPr>
            <p:cNvPr id="14" name="Rectangle 8"/>
            <p:cNvSpPr>
              <a:spLocks noChangeArrowheads="1"/>
            </p:cNvSpPr>
            <p:nvPr userDrawn="1"/>
          </p:nvSpPr>
          <p:spPr bwMode="hidden">
            <a:xfrm>
              <a:off x="0" y="2971800"/>
              <a:ext cx="8229600" cy="1143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127000" dir="18900000" algn="tl" rotWithShape="0">
                <a:srgbClr val="000000">
                  <a:alpha val="35000"/>
                </a:srgbClr>
              </a:outerShdw>
            </a:effectLst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5" name="Rectangle 9"/>
            <p:cNvSpPr>
              <a:spLocks noChangeArrowheads="1"/>
            </p:cNvSpPr>
            <p:nvPr userDrawn="1"/>
          </p:nvSpPr>
          <p:spPr bwMode="hidden">
            <a:xfrm>
              <a:off x="0" y="3886200"/>
              <a:ext cx="5943600" cy="6858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8850"/>
            <a:ext cx="7315200" cy="1200150"/>
          </a:xfrm>
        </p:spPr>
        <p:txBody>
          <a:bodyPr tIns="137160" bIns="0" anchor="t">
            <a:normAutofit/>
          </a:bodyPr>
          <a:lstStyle>
            <a:lvl1pPr algn="l">
              <a:lnSpc>
                <a:spcPct val="120000"/>
              </a:lnSpc>
              <a:defRPr sz="2800" b="0" i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600450"/>
            <a:ext cx="5486400" cy="857250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903470"/>
            <a:ext cx="457200" cy="240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FEE7FC-022F-4BA8-82F0-455D26230EF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BRANDT-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3242" y="4343399"/>
            <a:ext cx="1957357" cy="36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94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859867"/>
            <a:ext cx="9144000" cy="283633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rmAutofit/>
          </a:bodyPr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4648200"/>
            <a:ext cx="1739900" cy="342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rmAutofit/>
          </a:bodyPr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hidden">
          <a:xfrm>
            <a:off x="0" y="857250"/>
            <a:ext cx="9144000" cy="102870"/>
          </a:xfrm>
          <a:prstGeom prst="rect">
            <a:avLst/>
          </a:prstGeom>
          <a:gradFill flip="none" rotWithShape="1">
            <a:gsLst>
              <a:gs pos="0">
                <a:srgbClr val="BEBEBE"/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rmAutofit fontScale="40000" lnSpcReduction="20000"/>
          </a:bodyPr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  <a:prstGeom prst="rect">
            <a:avLst/>
          </a:prstGeom>
        </p:spPr>
        <p:txBody>
          <a:bodyPr vert="horz" lIns="0" tIns="0" rIns="0" bIns="13716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18440"/>
            <a:ext cx="8229600" cy="35154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09" y="4718134"/>
            <a:ext cx="1040291" cy="193804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544343" y="4910668"/>
            <a:ext cx="2142457" cy="232832"/>
          </a:xfrm>
          <a:prstGeom prst="rect">
            <a:avLst/>
          </a:prstGeom>
        </p:spPr>
        <p:txBody>
          <a:bodyPr vert="horz" lIns="0" tIns="0" rIns="0" bIns="91440" rtlCol="0" anchor="ctr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5960" y="4910668"/>
            <a:ext cx="4569564" cy="232832"/>
          </a:xfrm>
          <a:prstGeom prst="rect">
            <a:avLst/>
          </a:prstGeom>
        </p:spPr>
        <p:txBody>
          <a:bodyPr vert="horz" lIns="0" tIns="0" rIns="0" bIns="91440" rtlCol="0" anchor="ctr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910668"/>
            <a:ext cx="457200" cy="232832"/>
          </a:xfrm>
          <a:prstGeom prst="rect">
            <a:avLst/>
          </a:prstGeom>
        </p:spPr>
        <p:txBody>
          <a:bodyPr vert="horz" lIns="0" tIns="0" rIns="0" bIns="82296" rtlCol="0" anchor="ctr" anchorCtr="0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fld id="{93FEE7FC-022F-4BA8-82F0-455D26230E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98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658" r:id="rId10"/>
    <p:sldLayoutId id="2147483727" r:id="rId11"/>
    <p:sldLayoutId id="2147483652" r:id="rId12"/>
    <p:sldLayoutId id="2147483653" r:id="rId13"/>
    <p:sldLayoutId id="2147483655" r:id="rId14"/>
    <p:sldLayoutId id="2147483660" r:id="rId15"/>
    <p:sldLayoutId id="2147483661" r:id="rId16"/>
  </p:sldLayoutIdLst>
  <p:hf hdr="0" ft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9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33363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Lucida Grande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1038" indent="-223838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Lucida Grande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33363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Lucida Grande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39825" indent="-225425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Lucida Grande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  <a:prstGeom prst="rect">
            <a:avLst/>
          </a:prstGeom>
        </p:spPr>
        <p:txBody>
          <a:bodyPr vert="horz" lIns="0" tIns="0" rIns="0" bIns="137160" rtlCol="0" anchor="b" anchorCtr="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18440"/>
            <a:ext cx="8229600" cy="35154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to edit Master text styles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Second level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Third level</a:t>
            </a:r>
          </a:p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Fourth level</a:t>
            </a:r>
          </a:p>
          <a:p>
            <a:pPr marL="0" marR="0" lvl="4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1770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6" r:id="rId2"/>
    <p:sldLayoutId id="2147483735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xDp8kM2yShc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– Work Platform Safety Instructions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1200" b="1" dirty="0"/>
              <a:t>Before Use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200" dirty="0"/>
              <a:t>Forklift must have a minimum capacity of 3,000 </a:t>
            </a:r>
            <a:r>
              <a:rPr lang="en-US" sz="1200" dirty="0" err="1"/>
              <a:t>lbs</a:t>
            </a:r>
            <a:r>
              <a:rPr lang="en-US" sz="1200" dirty="0"/>
              <a:t> to use the platform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200" dirty="0"/>
              <a:t>Inspect tine locks, safety strap and snap hook, gates, chains, and fork pockets BEFORE using platform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200" dirty="0"/>
              <a:t>DO NOT USE if damage or excessive wear discovered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200" dirty="0"/>
              <a:t>Only use MANUFACTURER supplied replacement parts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200" dirty="0"/>
              <a:t>Inspect area where will be used to identify hazards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200" dirty="0"/>
              <a:t>DO NOT use near electrified wires or other sources of electricity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200" dirty="0"/>
              <a:t>Use only on even, level surfaces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200" dirty="0"/>
              <a:t>Securely connect platform to lift truck (refer to Use and Maintenance Manual for proper instruction)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200" dirty="0"/>
              <a:t>Attach safety strap to fork carriage without slack and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200" dirty="0"/>
              <a:t>Apply tine lock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312" y="1318364"/>
            <a:ext cx="1781860" cy="237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172" y="1318363"/>
            <a:ext cx="1782471" cy="237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361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– Work Platform Safety Instructions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  <a:defRPr/>
            </a:pPr>
            <a:r>
              <a:rPr lang="en-US" b="1" dirty="0"/>
              <a:t>Platform occupants when in use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/>
              <a:t>ALWAYS use Fall arrest equipment (harness with lanyard) that must be attached to platform anchorage point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800" dirty="0"/>
              <a:t>Only 1 person per anchorage point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/>
              <a:t>Wear Hard Hat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/>
              <a:t>DO NOT climb on or lean against gate, chains, or guardrails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/>
              <a:t>DO NOT exceed max rated load of 1,000 </a:t>
            </a:r>
            <a:r>
              <a:rPr lang="en-US" dirty="0" err="1"/>
              <a:t>lbs</a:t>
            </a:r>
            <a:endParaRPr lang="en-US" dirty="0"/>
          </a:p>
          <a:p>
            <a:pPr marL="0" indent="0">
              <a:buNone/>
              <a:defRPr/>
            </a:pPr>
            <a:r>
              <a:rPr lang="en-US" b="1" dirty="0"/>
              <a:t>Forklift operator when in use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/>
              <a:t>Engage platform correctly – forks must project through all fork pockets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/>
              <a:t>DO NOT drive forward or in reverse while platform occupied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/>
              <a:t>DO NOT tilt mast – forks must be level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/>
              <a:t>Apply parking brake BEFORE raising platform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77" y="1083496"/>
            <a:ext cx="2504084" cy="333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5435193" y="2853614"/>
            <a:ext cx="1638605" cy="555955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rmAutofit/>
          </a:bodyPr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86401" y="2946925"/>
            <a:ext cx="1675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Anchor Point</a:t>
            </a:r>
          </a:p>
        </p:txBody>
      </p:sp>
    </p:spTree>
    <p:extLst>
      <p:ext uri="{BB962C8B-B14F-4D97-AF65-F5344CB8AC3E}">
        <p14:creationId xmlns:p14="http://schemas.microsoft.com/office/powerpoint/2010/main" val="53647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How To Properly Don A Full Body Harness - Guardian Fall </a:t>
            </a:r>
            <a:r>
              <a:rPr lang="en-US" b="0" dirty="0" smtClean="0"/>
              <a:t>Protection</a:t>
            </a:r>
            <a:br>
              <a:rPr lang="en-US" b="0" dirty="0" smtClean="0"/>
            </a:br>
            <a:r>
              <a:rPr lang="en-US" sz="1300" b="0" dirty="0" smtClean="0"/>
              <a:t>Press Shift+F5 to view the slide in presenter mode. Then click the video to view</a:t>
            </a:r>
            <a:endParaRPr lang="en-US" sz="1300" dirty="0"/>
          </a:p>
        </p:txBody>
      </p:sp>
      <p:pic>
        <p:nvPicPr>
          <p:cNvPr id="2" name="Online Media 1" descr="How To Properly Don A Full Body Harness - Guardian Fall Protection">
            <a:hlinkClick r:id="" action="ppaction://media"/>
            <a:extLst>
              <a:ext uri="{FF2B5EF4-FFF2-40B4-BE49-F238E27FC236}">
                <a16:creationId xmlns="" xmlns:a16="http://schemas.microsoft.com/office/drawing/2014/main" id="{C347A93F-F24D-2C4C-A588-5C0E3265CDC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62088" y="1019175"/>
            <a:ext cx="6221412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6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553" y="1283592"/>
            <a:ext cx="260300" cy="26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– Fall Protection Harness/Lanyard Inspection &amp; Use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18440"/>
            <a:ext cx="4224528" cy="351546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/>
              <a:t>Webbing</a:t>
            </a:r>
            <a:r>
              <a:rPr lang="en-US" altLang="en-US" dirty="0"/>
              <a:t> – check for cuts, tears, holes, abrasions, overspray, chemical damage and UV damage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Grasp webbing with both hands and bend into a      for better view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b="1" dirty="0"/>
              <a:t>Stitch pattern </a:t>
            </a:r>
            <a:r>
              <a:rPr lang="en-US" altLang="en-US" dirty="0"/>
              <a:t>– check for completeness – if stitching is missing or coming undone remove harness from service</a:t>
            </a:r>
          </a:p>
          <a:p>
            <a:pPr marL="0" indent="0">
              <a:buNone/>
            </a:pPr>
            <a:r>
              <a:rPr lang="en-US" altLang="en-US" b="1" dirty="0"/>
              <a:t>D – rings, buckles, grommets  </a:t>
            </a:r>
            <a:r>
              <a:rPr lang="en-US" altLang="en-US" dirty="0"/>
              <a:t>– inspect D-ring, metal keepers, buckles, adjustments for deformity, corrosion, function.  They must pivot freely.</a:t>
            </a:r>
          </a:p>
          <a:p>
            <a:pPr marL="0" indent="0">
              <a:buNone/>
            </a:pPr>
            <a:r>
              <a:rPr lang="en-US" altLang="en-US" b="1" dirty="0"/>
              <a:t>Impact indicators </a:t>
            </a:r>
            <a:r>
              <a:rPr lang="en-US" altLang="en-US" dirty="0"/>
              <a:t>– if stitches are popped, that indicates impact and/or a fall.  The harness should be immediately discarded.</a:t>
            </a:r>
          </a:p>
          <a:p>
            <a:pPr marL="0" indent="0">
              <a:buNone/>
            </a:pPr>
            <a:r>
              <a:rPr lang="en-US" altLang="en-US" b="1" dirty="0"/>
              <a:t>Labels</a:t>
            </a:r>
            <a:r>
              <a:rPr lang="en-US" altLang="en-US" dirty="0"/>
              <a:t> – if tags/labels are missing or not legible, the harness must be removed from service</a:t>
            </a:r>
          </a:p>
          <a:p>
            <a:pPr marL="0" indent="0">
              <a:buNone/>
            </a:pPr>
            <a:r>
              <a:rPr lang="en-US" alt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33"/>
          <a:stretch>
            <a:fillRect/>
          </a:stretch>
        </p:blipFill>
        <p:spPr bwMode="auto">
          <a:xfrm>
            <a:off x="5280358" y="959918"/>
            <a:ext cx="2642004" cy="364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96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379" y="1799120"/>
            <a:ext cx="3238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– Fall Protection Harness/Lanyard Inspection &amp; Use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18440"/>
            <a:ext cx="4473245" cy="35154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b="1" dirty="0"/>
              <a:t>Connectors</a:t>
            </a:r>
            <a:r>
              <a:rPr lang="en-US" altLang="en-US" dirty="0"/>
              <a:t> – inspect for deformity, corrosion, function, pitting.  They must self close and lock.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/>
              <a:t>Webbing</a:t>
            </a:r>
            <a:r>
              <a:rPr lang="en-US" altLang="en-US" dirty="0"/>
              <a:t> – check for cuts, tears, holes, abrasions, overspray, chemical damage and UV damage. Grasp webbing with both hands and bend into a      for better view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b="1" dirty="0"/>
              <a:t>Shock pack </a:t>
            </a:r>
            <a:r>
              <a:rPr lang="en-US" altLang="en-US" dirty="0"/>
              <a:t>– plastic/shrink tube must remain intact,  do not cut or remove.  If stitches are popped or impact indicator shows signs of deployment, the lanyard should be immediately discarded.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b="1" dirty="0"/>
              <a:t>Labels </a:t>
            </a:r>
            <a:r>
              <a:rPr lang="en-US" altLang="en-US" dirty="0"/>
              <a:t>– if tags/labels are missing or not legible, the harness must be removed from service</a:t>
            </a:r>
          </a:p>
          <a:p>
            <a:pPr>
              <a:spcBef>
                <a:spcPct val="0"/>
              </a:spcBef>
              <a:buNone/>
            </a:pPr>
            <a:endParaRPr lang="en-US" altLang="en-US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030" y="1018440"/>
            <a:ext cx="2283535" cy="367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765316"/>
      </p:ext>
    </p:extLst>
  </p:cSld>
  <p:clrMapOvr>
    <a:masterClrMapping/>
  </p:clrMapOvr>
</p:sld>
</file>

<file path=ppt/theme/theme1.xml><?xml version="1.0" encoding="utf-8"?>
<a:theme xmlns:a="http://schemas.openxmlformats.org/drawingml/2006/main" name="BrandtPowerPoint">
  <a:themeElements>
    <a:clrScheme name="BRANDT">
      <a:dk1>
        <a:sysClr val="windowText" lastClr="000000"/>
      </a:dk1>
      <a:lt1>
        <a:sysClr val="window" lastClr="FFFFFF"/>
      </a:lt1>
      <a:dk2>
        <a:srgbClr val="002F6C"/>
      </a:dk2>
      <a:lt2>
        <a:srgbClr val="BBBCBC"/>
      </a:lt2>
      <a:accent1>
        <a:srgbClr val="D5140D"/>
      </a:accent1>
      <a:accent2>
        <a:srgbClr val="4B4B4B"/>
      </a:accent2>
      <a:accent3>
        <a:srgbClr val="CBA052"/>
      </a:accent3>
      <a:accent4>
        <a:srgbClr val="7BAFD4"/>
      </a:accent4>
      <a:accent5>
        <a:srgbClr val="78BE20"/>
      </a:accent5>
      <a:accent6>
        <a:srgbClr val="6E4C1E"/>
      </a:accent6>
      <a:hlink>
        <a:srgbClr val="D5140D"/>
      </a:hlink>
      <a:folHlink>
        <a:srgbClr val="D5140D"/>
      </a:folHlink>
    </a:clrScheme>
    <a:fontScheme name="Brand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lIns="0" tIns="0" rIns="0" bIns="0" rtlCol="0" anchor="t" anchorCtr="0">
        <a:norm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NoFooter">
  <a:themeElements>
    <a:clrScheme name="BRANDT">
      <a:dk1>
        <a:sysClr val="windowText" lastClr="000000"/>
      </a:dk1>
      <a:lt1>
        <a:sysClr val="window" lastClr="FFFFFF"/>
      </a:lt1>
      <a:dk2>
        <a:srgbClr val="002F6C"/>
      </a:dk2>
      <a:lt2>
        <a:srgbClr val="BBBCBC"/>
      </a:lt2>
      <a:accent1>
        <a:srgbClr val="D5140D"/>
      </a:accent1>
      <a:accent2>
        <a:srgbClr val="4B4B4B"/>
      </a:accent2>
      <a:accent3>
        <a:srgbClr val="CBA052"/>
      </a:accent3>
      <a:accent4>
        <a:srgbClr val="7BAFD4"/>
      </a:accent4>
      <a:accent5>
        <a:srgbClr val="78BE20"/>
      </a:accent5>
      <a:accent6>
        <a:srgbClr val="6E4C1E"/>
      </a:accent6>
      <a:hlink>
        <a:srgbClr val="D5140D"/>
      </a:hlink>
      <a:folHlink>
        <a:srgbClr val="D5140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12320</TotalTime>
  <Words>465</Words>
  <Application>Microsoft Office PowerPoint</Application>
  <PresentationFormat>On-screen Show (16:9)</PresentationFormat>
  <Paragraphs>43</Paragraphs>
  <Slides>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Lucida Grande</vt:lpstr>
      <vt:lpstr>Wingdings</vt:lpstr>
      <vt:lpstr>BrandtPowerPoint</vt:lpstr>
      <vt:lpstr>NoFooter</vt:lpstr>
      <vt:lpstr>Training – Work Platform Safety Instructions</vt:lpstr>
      <vt:lpstr>Training – Work Platform Safety Instructions</vt:lpstr>
      <vt:lpstr>How To Properly Don A Full Body Harness - Guardian Fall Protection Press Shift+F5 to view the slide in presenter mode. Then click the video to view</vt:lpstr>
      <vt:lpstr>Training – Fall Protection Harness/Lanyard Inspection &amp; Use</vt:lpstr>
      <vt:lpstr>Training – Fall Protection Harness/Lanyard Inspection &amp; Use</vt:lpstr>
    </vt:vector>
  </TitlesOfParts>
  <Company>Microsoft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Introduction &amp; International Business</dc:title>
  <dc:creator>marmstrong</dc:creator>
  <cp:lastModifiedBy>Alex Lovdahl</cp:lastModifiedBy>
  <cp:revision>676</cp:revision>
  <cp:lastPrinted>2021-07-27T20:01:37Z</cp:lastPrinted>
  <dcterms:created xsi:type="dcterms:W3CDTF">2012-06-11T16:04:54Z</dcterms:created>
  <dcterms:modified xsi:type="dcterms:W3CDTF">2021-08-19T14:01:28Z</dcterms:modified>
</cp:coreProperties>
</file>