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28" r:id="rId2"/>
  </p:sldMasterIdLst>
  <p:notesMasterIdLst>
    <p:notesMasterId r:id="rId16"/>
  </p:notesMasterIdLst>
  <p:handoutMasterIdLst>
    <p:handoutMasterId r:id="rId17"/>
  </p:handoutMasterIdLst>
  <p:sldIdLst>
    <p:sldId id="640" r:id="rId3"/>
    <p:sldId id="617" r:id="rId4"/>
    <p:sldId id="632" r:id="rId5"/>
    <p:sldId id="636" r:id="rId6"/>
    <p:sldId id="625" r:id="rId7"/>
    <p:sldId id="637" r:id="rId8"/>
    <p:sldId id="624" r:id="rId9"/>
    <p:sldId id="633" r:id="rId10"/>
    <p:sldId id="639" r:id="rId11"/>
    <p:sldId id="628" r:id="rId12"/>
    <p:sldId id="634" r:id="rId13"/>
    <p:sldId id="638" r:id="rId14"/>
    <p:sldId id="635" r:id="rId15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D87FD7-D5F5-4F81-B2C8-CCFFD81F14B0}">
  <a:tblStyle styleId="{FCD87FD7-D5F5-4F81-B2C8-CCFFD81F14B0}" styleName="Brandt">
    <a:wholeTbl>
      <a:tcTxStyle>
        <a:fontRef idx="minor"/>
        <a:srgbClr val="000000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rgbClr val="4B4B4B"/>
              </a:solidFill>
            </a:ln>
          </a:top>
          <a:bottom>
            <a:ln w="6350">
              <a:solidFill>
                <a:srgbClr val="4B4B4B"/>
              </a:solidFill>
            </a:ln>
          </a:bottom>
          <a:insideH>
            <a:ln w="6350">
              <a:solidFill>
                <a:srgbClr val="4B4B4B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rgbClr val="E5CFA8"/>
          </a:solidFill>
        </a:fill>
      </a:tcStyle>
    </a:band1H>
    <a:band2H>
      <a:tcStyle>
        <a:tcBdr/>
        <a:fill>
          <a:noFill/>
        </a:fill>
      </a:tcStyle>
    </a:band2H>
    <a:band1V>
      <a:tcStyle>
        <a:tcBdr/>
        <a:fill>
          <a:solidFill>
            <a:srgbClr val="E5CFA8"/>
          </a:solidFill>
        </a:fill>
      </a:tcStyle>
    </a:band1V>
    <a:band2V>
      <a:tcStyle>
        <a:tcBdr/>
        <a:fill>
          <a:noFill/>
        </a:fill>
      </a:tcStyle>
    </a:band2V>
    <a:lastCol>
      <a:tcStyle>
        <a:tcBdr/>
        <a:fill>
          <a:solidFill>
            <a:srgbClr val="E5CFA8"/>
          </a:solidFill>
        </a:fill>
      </a:tcStyle>
    </a:lastCol>
    <a:firstCol>
      <a:tcStyle>
        <a:tcBdr/>
        <a:fill>
          <a:solidFill>
            <a:srgbClr val="E5CFA8"/>
          </a:solidFill>
        </a:fill>
      </a:tcStyle>
    </a:firstCol>
    <a:lastRow>
      <a:tcStyle>
        <a:tcBdr>
          <a:top>
            <a:ln w="15875">
              <a:solidFill>
                <a:srgbClr val="4B4B4B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/>
      <a:tcStyle>
        <a:tcBdr>
          <a:top>
            <a:ln>
              <a:noFill/>
            </a:ln>
          </a:top>
          <a:bottom>
            <a:ln w="15875">
              <a:solidFill>
                <a:srgbClr val="4B4B4B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88435" autoAdjust="0"/>
  </p:normalViewPr>
  <p:slideViewPr>
    <p:cSldViewPr snapToGrid="0">
      <p:cViewPr varScale="1">
        <p:scale>
          <a:sx n="142" d="100"/>
          <a:sy n="142" d="100"/>
        </p:scale>
        <p:origin x="132" y="95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-1896"/>
    </p:cViewPr>
  </p:sorterViewPr>
  <p:notesViewPr>
    <p:cSldViewPr>
      <p:cViewPr varScale="1">
        <p:scale>
          <a:sx n="54" d="100"/>
          <a:sy n="54" d="100"/>
        </p:scale>
        <p:origin x="-183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2B9652-6188-4A42-8609-DAEE854192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90F8D8-7AFF-4CCE-B846-318E68232635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600" dirty="0" smtClean="0"/>
            <a:t>SOP’s are available at all respective railcar sites.  Before unloading, review site specific SOP’s as needed</a:t>
          </a:r>
          <a:endParaRPr lang="en-US" sz="1600" dirty="0"/>
        </a:p>
      </dgm:t>
    </dgm:pt>
    <dgm:pt modelId="{37D975B9-7D9F-4385-A692-804D81FC70C2}" type="parTrans" cxnId="{1E37B001-B736-44FA-BCA0-050361B4231A}">
      <dgm:prSet/>
      <dgm:spPr/>
      <dgm:t>
        <a:bodyPr/>
        <a:lstStyle/>
        <a:p>
          <a:endParaRPr lang="en-US" sz="1600"/>
        </a:p>
      </dgm:t>
    </dgm:pt>
    <dgm:pt modelId="{E4FFDC34-E1A2-46AB-9E1B-32132F0A43D8}" type="sibTrans" cxnId="{1E37B001-B736-44FA-BCA0-050361B4231A}">
      <dgm:prSet/>
      <dgm:spPr/>
      <dgm:t>
        <a:bodyPr/>
        <a:lstStyle/>
        <a:p>
          <a:endParaRPr lang="en-US" sz="1600"/>
        </a:p>
      </dgm:t>
    </dgm:pt>
    <dgm:pt modelId="{4AB90700-C924-4930-BD21-E37ED30EA44E}" type="pres">
      <dgm:prSet presAssocID="{D72B9652-6188-4A42-8609-DAEE854192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5188C8-BC15-4808-AB21-8B50AF67B2EA}" type="pres">
      <dgm:prSet presAssocID="{CE90F8D8-7AFF-4CCE-B846-318E6823263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767715-B307-44F8-BDE5-A1C4143F58CF}" type="presOf" srcId="{CE90F8D8-7AFF-4CCE-B846-318E68232635}" destId="{585188C8-BC15-4808-AB21-8B50AF67B2EA}" srcOrd="0" destOrd="0" presId="urn:microsoft.com/office/officeart/2005/8/layout/vList2"/>
    <dgm:cxn modelId="{9421B145-978D-442D-951E-7BA05E6A1E07}" type="presOf" srcId="{D72B9652-6188-4A42-8609-DAEE854192CA}" destId="{4AB90700-C924-4930-BD21-E37ED30EA44E}" srcOrd="0" destOrd="0" presId="urn:microsoft.com/office/officeart/2005/8/layout/vList2"/>
    <dgm:cxn modelId="{1E37B001-B736-44FA-BCA0-050361B4231A}" srcId="{D72B9652-6188-4A42-8609-DAEE854192CA}" destId="{CE90F8D8-7AFF-4CCE-B846-318E68232635}" srcOrd="0" destOrd="0" parTransId="{37D975B9-7D9F-4385-A692-804D81FC70C2}" sibTransId="{E4FFDC34-E1A2-46AB-9E1B-32132F0A43D8}"/>
    <dgm:cxn modelId="{AB63D023-DFD5-4CA4-AFB9-887883C6E4A0}" type="presParOf" srcId="{4AB90700-C924-4930-BD21-E37ED30EA44E}" destId="{585188C8-BC15-4808-AB21-8B50AF67B2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2B9652-6188-4A42-8609-DAEE854192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90F8D8-7AFF-4CCE-B846-318E68232635}">
      <dgm:prSet phldrT="[Text]"/>
      <dgm:spPr/>
      <dgm:t>
        <a:bodyPr/>
        <a:lstStyle/>
        <a:p>
          <a:r>
            <a:rPr lang="en-US" dirty="0" smtClean="0"/>
            <a:t>Fall protection, harness and lanyard, must be worn when on top of rail cars, utilizing crash bar as tie off point.  </a:t>
          </a:r>
          <a:endParaRPr lang="en-US" dirty="0"/>
        </a:p>
      </dgm:t>
    </dgm:pt>
    <dgm:pt modelId="{37D975B9-7D9F-4385-A692-804D81FC70C2}" type="parTrans" cxnId="{1E37B001-B736-44FA-BCA0-050361B4231A}">
      <dgm:prSet/>
      <dgm:spPr/>
      <dgm:t>
        <a:bodyPr/>
        <a:lstStyle/>
        <a:p>
          <a:endParaRPr lang="en-US"/>
        </a:p>
      </dgm:t>
    </dgm:pt>
    <dgm:pt modelId="{E4FFDC34-E1A2-46AB-9E1B-32132F0A43D8}" type="sibTrans" cxnId="{1E37B001-B736-44FA-BCA0-050361B4231A}">
      <dgm:prSet/>
      <dgm:spPr/>
      <dgm:t>
        <a:bodyPr/>
        <a:lstStyle/>
        <a:p>
          <a:endParaRPr lang="en-US"/>
        </a:p>
      </dgm:t>
    </dgm:pt>
    <dgm:pt modelId="{4AB90700-C924-4930-BD21-E37ED30EA44E}" type="pres">
      <dgm:prSet presAssocID="{D72B9652-6188-4A42-8609-DAEE854192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5188C8-BC15-4808-AB21-8B50AF67B2EA}" type="pres">
      <dgm:prSet presAssocID="{CE90F8D8-7AFF-4CCE-B846-318E68232635}" presName="parentText" presStyleLbl="node1" presStyleIdx="0" presStyleCnt="1" custLinFactNeighborX="-86109" custLinFactNeighborY="258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9E56AC-531C-488F-9426-8F0F0BBB5676}" type="presOf" srcId="{CE90F8D8-7AFF-4CCE-B846-318E68232635}" destId="{585188C8-BC15-4808-AB21-8B50AF67B2EA}" srcOrd="0" destOrd="0" presId="urn:microsoft.com/office/officeart/2005/8/layout/vList2"/>
    <dgm:cxn modelId="{7AEA4859-0E68-4FBF-9D73-86E0ED2D88D5}" type="presOf" srcId="{D72B9652-6188-4A42-8609-DAEE854192CA}" destId="{4AB90700-C924-4930-BD21-E37ED30EA44E}" srcOrd="0" destOrd="0" presId="urn:microsoft.com/office/officeart/2005/8/layout/vList2"/>
    <dgm:cxn modelId="{1E37B001-B736-44FA-BCA0-050361B4231A}" srcId="{D72B9652-6188-4A42-8609-DAEE854192CA}" destId="{CE90F8D8-7AFF-4CCE-B846-318E68232635}" srcOrd="0" destOrd="0" parTransId="{37D975B9-7D9F-4385-A692-804D81FC70C2}" sibTransId="{E4FFDC34-E1A2-46AB-9E1B-32132F0A43D8}"/>
    <dgm:cxn modelId="{8B33A928-668A-40C1-A377-016CF5EF9FEB}" type="presParOf" srcId="{4AB90700-C924-4930-BD21-E37ED30EA44E}" destId="{585188C8-BC15-4808-AB21-8B50AF67B2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C8E654-0CFF-4CE2-AA42-F2BD58740169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3DD087-8BBD-4692-AF00-FE4C80221E39}">
      <dgm:prSet phldrT="[Text]" custT="1"/>
      <dgm:spPr/>
      <dgm:t>
        <a:bodyPr/>
        <a:lstStyle/>
        <a:p>
          <a:r>
            <a:rPr lang="en-US" sz="1200" dirty="0" smtClean="0"/>
            <a:t>Midstate</a:t>
          </a:r>
          <a:endParaRPr lang="en-US" sz="1200" dirty="0"/>
        </a:p>
      </dgm:t>
    </dgm:pt>
    <dgm:pt modelId="{FB489468-72D8-423B-BE6A-B122CD46FF00}" type="parTrans" cxnId="{30363140-77DB-4D8A-94D7-1343B77AFE49}">
      <dgm:prSet/>
      <dgm:spPr/>
      <dgm:t>
        <a:bodyPr/>
        <a:lstStyle/>
        <a:p>
          <a:endParaRPr lang="en-US"/>
        </a:p>
      </dgm:t>
    </dgm:pt>
    <dgm:pt modelId="{139E38A6-4DFA-4D6A-88A1-9073DB008ACC}" type="sibTrans" cxnId="{30363140-77DB-4D8A-94D7-1343B77AFE49}">
      <dgm:prSet/>
      <dgm:spPr/>
      <dgm:t>
        <a:bodyPr/>
        <a:lstStyle/>
        <a:p>
          <a:endParaRPr lang="en-US"/>
        </a:p>
      </dgm:t>
    </dgm:pt>
    <dgm:pt modelId="{67F7C5EF-F5D6-446F-97D0-679BDB320EC2}">
      <dgm:prSet phldrT="[Text]"/>
      <dgm:spPr/>
      <dgm:t>
        <a:bodyPr/>
        <a:lstStyle/>
        <a:p>
          <a:r>
            <a:rPr lang="en-US" dirty="0" smtClean="0"/>
            <a:t>Release will be done online by Plant Manager</a:t>
          </a:r>
          <a:endParaRPr lang="en-US" dirty="0"/>
        </a:p>
      </dgm:t>
    </dgm:pt>
    <dgm:pt modelId="{73FCCAD6-B309-43A9-BBF1-4DAA1E532C75}" type="parTrans" cxnId="{8FB142C5-3352-4C07-ACE1-ED08D5938132}">
      <dgm:prSet/>
      <dgm:spPr/>
      <dgm:t>
        <a:bodyPr/>
        <a:lstStyle/>
        <a:p>
          <a:endParaRPr lang="en-US"/>
        </a:p>
      </dgm:t>
    </dgm:pt>
    <dgm:pt modelId="{0E0A55F6-5CD6-414C-A487-BC36CF916B85}" type="sibTrans" cxnId="{8FB142C5-3352-4C07-ACE1-ED08D5938132}">
      <dgm:prSet/>
      <dgm:spPr/>
      <dgm:t>
        <a:bodyPr/>
        <a:lstStyle/>
        <a:p>
          <a:endParaRPr lang="en-US"/>
        </a:p>
      </dgm:t>
    </dgm:pt>
    <dgm:pt modelId="{DBC5143C-2BBE-4D91-A8D6-F587E80152B5}">
      <dgm:prSet phldrT="[Text]"/>
      <dgm:spPr/>
      <dgm:t>
        <a:bodyPr/>
        <a:lstStyle/>
        <a:p>
          <a:r>
            <a:rPr lang="en-US" dirty="0" smtClean="0"/>
            <a:t>Any deficiencies with cars will be noted on release form</a:t>
          </a:r>
          <a:endParaRPr lang="en-US" dirty="0"/>
        </a:p>
      </dgm:t>
    </dgm:pt>
    <dgm:pt modelId="{C5DFB233-81CD-4463-82F4-4854872896D9}" type="parTrans" cxnId="{9158517C-DA9E-45AA-81DF-11A32BF4B78F}">
      <dgm:prSet/>
      <dgm:spPr/>
      <dgm:t>
        <a:bodyPr/>
        <a:lstStyle/>
        <a:p>
          <a:endParaRPr lang="en-US"/>
        </a:p>
      </dgm:t>
    </dgm:pt>
    <dgm:pt modelId="{CC07998E-178C-49FD-9101-7239415F793A}" type="sibTrans" cxnId="{9158517C-DA9E-45AA-81DF-11A32BF4B78F}">
      <dgm:prSet/>
      <dgm:spPr/>
      <dgm:t>
        <a:bodyPr/>
        <a:lstStyle/>
        <a:p>
          <a:endParaRPr lang="en-US"/>
        </a:p>
      </dgm:t>
    </dgm:pt>
    <dgm:pt modelId="{96102DAB-3420-4B01-82B7-9CC9311FD9D8}">
      <dgm:prSet phldrT="[Text]" custT="1"/>
      <dgm:spPr/>
      <dgm:t>
        <a:bodyPr/>
        <a:lstStyle/>
        <a:p>
          <a:r>
            <a:rPr lang="en-US" sz="1000" dirty="0" smtClean="0"/>
            <a:t>Waverly/Curran</a:t>
          </a:r>
          <a:endParaRPr lang="en-US" sz="1000" dirty="0"/>
        </a:p>
      </dgm:t>
    </dgm:pt>
    <dgm:pt modelId="{DD9E82EE-3B25-4617-9A86-D9EE94A6C91F}" type="parTrans" cxnId="{4186C8FA-1BC1-42CF-925C-632199F48BE7}">
      <dgm:prSet/>
      <dgm:spPr/>
      <dgm:t>
        <a:bodyPr/>
        <a:lstStyle/>
        <a:p>
          <a:endParaRPr lang="en-US"/>
        </a:p>
      </dgm:t>
    </dgm:pt>
    <dgm:pt modelId="{8EF61133-67FD-4B49-AFBC-8047EE3F4973}" type="sibTrans" cxnId="{4186C8FA-1BC1-42CF-925C-632199F48BE7}">
      <dgm:prSet/>
      <dgm:spPr/>
      <dgm:t>
        <a:bodyPr/>
        <a:lstStyle/>
        <a:p>
          <a:endParaRPr lang="en-US"/>
        </a:p>
      </dgm:t>
    </dgm:pt>
    <dgm:pt modelId="{26D51960-7D65-4281-B47E-DA73D855B57E}">
      <dgm:prSet phldrT="[Text]"/>
      <dgm:spPr/>
      <dgm:t>
        <a:bodyPr/>
        <a:lstStyle/>
        <a:p>
          <a:r>
            <a:rPr lang="en-US" dirty="0" smtClean="0"/>
            <a:t>Release will be done online</a:t>
          </a:r>
          <a:endParaRPr lang="en-US" dirty="0"/>
        </a:p>
      </dgm:t>
    </dgm:pt>
    <dgm:pt modelId="{C3FD23F1-0277-4717-BE06-FFB166DD144A}" type="parTrans" cxnId="{36A893E9-B2C7-44B3-AAFB-5AE0E67114E7}">
      <dgm:prSet/>
      <dgm:spPr/>
      <dgm:t>
        <a:bodyPr/>
        <a:lstStyle/>
        <a:p>
          <a:endParaRPr lang="en-US"/>
        </a:p>
      </dgm:t>
    </dgm:pt>
    <dgm:pt modelId="{C4816183-6DA3-437D-BD5F-1DE1AE46A13A}" type="sibTrans" cxnId="{36A893E9-B2C7-44B3-AAFB-5AE0E67114E7}">
      <dgm:prSet/>
      <dgm:spPr/>
      <dgm:t>
        <a:bodyPr/>
        <a:lstStyle/>
        <a:p>
          <a:endParaRPr lang="en-US"/>
        </a:p>
      </dgm:t>
    </dgm:pt>
    <dgm:pt modelId="{519FE448-B3AD-4089-8CD3-F95BF4212128}">
      <dgm:prSet phldrT="[Text]"/>
      <dgm:spPr/>
      <dgm:t>
        <a:bodyPr/>
        <a:lstStyle/>
        <a:p>
          <a:r>
            <a:rPr lang="en-US" dirty="0" smtClean="0"/>
            <a:t>Refer to site specific SOP’s for detailed instructions</a:t>
          </a:r>
          <a:endParaRPr lang="en-US" dirty="0"/>
        </a:p>
      </dgm:t>
    </dgm:pt>
    <dgm:pt modelId="{5AA3865E-65F9-4F7D-961E-1E1A18D6DB6F}" type="parTrans" cxnId="{C9C42B31-CB9B-4112-AF58-FA69C69108B4}">
      <dgm:prSet/>
      <dgm:spPr/>
      <dgm:t>
        <a:bodyPr/>
        <a:lstStyle/>
        <a:p>
          <a:endParaRPr lang="en-US"/>
        </a:p>
      </dgm:t>
    </dgm:pt>
    <dgm:pt modelId="{5A909EF8-2096-4FCD-9AE9-C1B333801E58}" type="sibTrans" cxnId="{C9C42B31-CB9B-4112-AF58-FA69C69108B4}">
      <dgm:prSet/>
      <dgm:spPr/>
      <dgm:t>
        <a:bodyPr/>
        <a:lstStyle/>
        <a:p>
          <a:endParaRPr lang="en-US"/>
        </a:p>
      </dgm:t>
    </dgm:pt>
    <dgm:pt modelId="{31C34618-56C9-4470-9DD6-D9515F693F5D}">
      <dgm:prSet phldrT="[Text]"/>
      <dgm:spPr/>
      <dgm:t>
        <a:bodyPr/>
        <a:lstStyle/>
        <a:p>
          <a:r>
            <a:rPr lang="en-US" dirty="0" smtClean="0"/>
            <a:t>Refer to site specific SOP’s for detailed instructions</a:t>
          </a:r>
          <a:endParaRPr lang="en-US" dirty="0"/>
        </a:p>
      </dgm:t>
    </dgm:pt>
    <dgm:pt modelId="{2B719F68-DD47-4DF8-A619-A79E665015B3}" type="parTrans" cxnId="{35B01BDD-F65D-46F5-83E6-B8893A676712}">
      <dgm:prSet/>
      <dgm:spPr/>
      <dgm:t>
        <a:bodyPr/>
        <a:lstStyle/>
        <a:p>
          <a:endParaRPr lang="en-US"/>
        </a:p>
      </dgm:t>
    </dgm:pt>
    <dgm:pt modelId="{4373069C-B308-435C-BBF2-FFFA8DF2ADF5}" type="sibTrans" cxnId="{35B01BDD-F65D-46F5-83E6-B8893A676712}">
      <dgm:prSet/>
      <dgm:spPr/>
      <dgm:t>
        <a:bodyPr/>
        <a:lstStyle/>
        <a:p>
          <a:endParaRPr lang="en-US"/>
        </a:p>
      </dgm:t>
    </dgm:pt>
    <dgm:pt modelId="{195A4334-A773-4F3A-AB82-738C3004A7D8}" type="pres">
      <dgm:prSet presAssocID="{05C8E654-0CFF-4CE2-AA42-F2BD58740169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6A700C0-09B1-499D-A008-901B5A9BB9E6}" type="pres">
      <dgm:prSet presAssocID="{533DD087-8BBD-4692-AF00-FE4C80221E39}" presName="posSpace" presStyleCnt="0"/>
      <dgm:spPr/>
    </dgm:pt>
    <dgm:pt modelId="{02DA1C2F-D60B-4C8C-8740-AF121E80FE3B}" type="pres">
      <dgm:prSet presAssocID="{533DD087-8BBD-4692-AF00-FE4C80221E39}" presName="vertFlow" presStyleCnt="0"/>
      <dgm:spPr/>
    </dgm:pt>
    <dgm:pt modelId="{87E82074-940D-4C77-8212-0639DA29694D}" type="pres">
      <dgm:prSet presAssocID="{533DD087-8BBD-4692-AF00-FE4C80221E39}" presName="topSpace" presStyleCnt="0"/>
      <dgm:spPr/>
    </dgm:pt>
    <dgm:pt modelId="{FD896157-B388-4B5A-A3C7-A7DD3784E869}" type="pres">
      <dgm:prSet presAssocID="{533DD087-8BBD-4692-AF00-FE4C80221E39}" presName="firstComp" presStyleCnt="0"/>
      <dgm:spPr/>
    </dgm:pt>
    <dgm:pt modelId="{0F6B3269-DC65-4748-92B6-CF047A9C9098}" type="pres">
      <dgm:prSet presAssocID="{533DD087-8BBD-4692-AF00-FE4C80221E39}" presName="firstChild" presStyleLbl="bgAccFollowNode1" presStyleIdx="0" presStyleCnt="5" custScaleX="133697"/>
      <dgm:spPr/>
      <dgm:t>
        <a:bodyPr/>
        <a:lstStyle/>
        <a:p>
          <a:endParaRPr lang="en-US"/>
        </a:p>
      </dgm:t>
    </dgm:pt>
    <dgm:pt modelId="{4045FCA4-1B72-4EB4-8947-13CDA5030221}" type="pres">
      <dgm:prSet presAssocID="{533DD087-8BBD-4692-AF00-FE4C80221E39}" presName="firstChildTx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22B18-FDA2-4AC1-B218-AEA816928B64}" type="pres">
      <dgm:prSet presAssocID="{DBC5143C-2BBE-4D91-A8D6-F587E80152B5}" presName="comp" presStyleCnt="0"/>
      <dgm:spPr/>
    </dgm:pt>
    <dgm:pt modelId="{AAD2FD2A-FE93-4CC1-B72B-348DF71A366D}" type="pres">
      <dgm:prSet presAssocID="{DBC5143C-2BBE-4D91-A8D6-F587E80152B5}" presName="child" presStyleLbl="bgAccFollowNode1" presStyleIdx="1" presStyleCnt="5" custScaleX="133706"/>
      <dgm:spPr/>
      <dgm:t>
        <a:bodyPr/>
        <a:lstStyle/>
        <a:p>
          <a:endParaRPr lang="en-US"/>
        </a:p>
      </dgm:t>
    </dgm:pt>
    <dgm:pt modelId="{06692D48-3195-4F03-BAA7-498B1DB7AC06}" type="pres">
      <dgm:prSet presAssocID="{DBC5143C-2BBE-4D91-A8D6-F587E80152B5}" presName="childTx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EAD54-F60B-41CB-8C11-D32C428D7CB0}" type="pres">
      <dgm:prSet presAssocID="{31C34618-56C9-4470-9DD6-D9515F693F5D}" presName="comp" presStyleCnt="0"/>
      <dgm:spPr/>
    </dgm:pt>
    <dgm:pt modelId="{E470D96C-106A-4DB8-B208-206130DB2CAD}" type="pres">
      <dgm:prSet presAssocID="{31C34618-56C9-4470-9DD6-D9515F693F5D}" presName="child" presStyleLbl="bgAccFollowNode1" presStyleIdx="2" presStyleCnt="5" custScaleX="134309"/>
      <dgm:spPr/>
      <dgm:t>
        <a:bodyPr/>
        <a:lstStyle/>
        <a:p>
          <a:endParaRPr lang="en-US"/>
        </a:p>
      </dgm:t>
    </dgm:pt>
    <dgm:pt modelId="{EE97A5C7-4804-44B5-AA5C-B36FB83EC1F0}" type="pres">
      <dgm:prSet presAssocID="{31C34618-56C9-4470-9DD6-D9515F693F5D}" presName="childTx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F362F-0C0B-49A0-8009-D2123B0F22AA}" type="pres">
      <dgm:prSet presAssocID="{533DD087-8BBD-4692-AF00-FE4C80221E39}" presName="negSpace" presStyleCnt="0"/>
      <dgm:spPr/>
    </dgm:pt>
    <dgm:pt modelId="{40FAB616-CCEB-4568-9A79-001477F8C7E3}" type="pres">
      <dgm:prSet presAssocID="{533DD087-8BBD-4692-AF00-FE4C80221E39}" presName="circle" presStyleLbl="node1" presStyleIdx="0" presStyleCnt="2" custLinFactNeighborX="-67595" custLinFactNeighborY="3072"/>
      <dgm:spPr/>
      <dgm:t>
        <a:bodyPr/>
        <a:lstStyle/>
        <a:p>
          <a:endParaRPr lang="en-US"/>
        </a:p>
      </dgm:t>
    </dgm:pt>
    <dgm:pt modelId="{BBD2C69D-5077-4F67-85E9-DFFDE1CF4841}" type="pres">
      <dgm:prSet presAssocID="{139E38A6-4DFA-4D6A-88A1-9073DB008ACC}" presName="transSpace" presStyleCnt="0"/>
      <dgm:spPr/>
    </dgm:pt>
    <dgm:pt modelId="{7CD5A46B-D608-4D04-AF3D-081AA0F8436C}" type="pres">
      <dgm:prSet presAssocID="{96102DAB-3420-4B01-82B7-9CC9311FD9D8}" presName="posSpace" presStyleCnt="0"/>
      <dgm:spPr/>
    </dgm:pt>
    <dgm:pt modelId="{558083B6-B0DB-4FCA-99F0-DF9748921CCF}" type="pres">
      <dgm:prSet presAssocID="{96102DAB-3420-4B01-82B7-9CC9311FD9D8}" presName="vertFlow" presStyleCnt="0"/>
      <dgm:spPr/>
    </dgm:pt>
    <dgm:pt modelId="{A8D863D6-34A2-4C8B-B342-5BFF85602EFD}" type="pres">
      <dgm:prSet presAssocID="{96102DAB-3420-4B01-82B7-9CC9311FD9D8}" presName="topSpace" presStyleCnt="0"/>
      <dgm:spPr/>
    </dgm:pt>
    <dgm:pt modelId="{CBD2EBFB-B915-45F0-A784-96E9DAF67458}" type="pres">
      <dgm:prSet presAssocID="{96102DAB-3420-4B01-82B7-9CC9311FD9D8}" presName="firstComp" presStyleCnt="0"/>
      <dgm:spPr/>
    </dgm:pt>
    <dgm:pt modelId="{8DF05E7D-37E4-4E13-A7AD-15C73A9FE1B1}" type="pres">
      <dgm:prSet presAssocID="{96102DAB-3420-4B01-82B7-9CC9311FD9D8}" presName="firstChild" presStyleLbl="bgAccFollowNode1" presStyleIdx="3" presStyleCnt="5" custScaleX="133701"/>
      <dgm:spPr/>
      <dgm:t>
        <a:bodyPr/>
        <a:lstStyle/>
        <a:p>
          <a:endParaRPr lang="en-US"/>
        </a:p>
      </dgm:t>
    </dgm:pt>
    <dgm:pt modelId="{983F5577-FE37-4597-8695-9DA48FA2A4B6}" type="pres">
      <dgm:prSet presAssocID="{96102DAB-3420-4B01-82B7-9CC9311FD9D8}" presName="firstChildTx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5855C-1C1E-4D33-8455-0AD5FBA277FE}" type="pres">
      <dgm:prSet presAssocID="{519FE448-B3AD-4089-8CD3-F95BF4212128}" presName="comp" presStyleCnt="0"/>
      <dgm:spPr/>
    </dgm:pt>
    <dgm:pt modelId="{93F6BE18-C296-4787-B7CA-B94A58FC951A}" type="pres">
      <dgm:prSet presAssocID="{519FE448-B3AD-4089-8CD3-F95BF4212128}" presName="child" presStyleLbl="bgAccFollowNode1" presStyleIdx="4" presStyleCnt="5" custScaleX="133732"/>
      <dgm:spPr/>
      <dgm:t>
        <a:bodyPr/>
        <a:lstStyle/>
        <a:p>
          <a:endParaRPr lang="en-US"/>
        </a:p>
      </dgm:t>
    </dgm:pt>
    <dgm:pt modelId="{DA112D59-A358-4D85-85E7-B32D7D153841}" type="pres">
      <dgm:prSet presAssocID="{519FE448-B3AD-4089-8CD3-F95BF4212128}" presName="childTx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276C1B-392D-4416-9879-54D993E26AE5}" type="pres">
      <dgm:prSet presAssocID="{96102DAB-3420-4B01-82B7-9CC9311FD9D8}" presName="negSpace" presStyleCnt="0"/>
      <dgm:spPr/>
    </dgm:pt>
    <dgm:pt modelId="{A33033D6-6593-4B1E-B152-A6F773DBE9C6}" type="pres">
      <dgm:prSet presAssocID="{96102DAB-3420-4B01-82B7-9CC9311FD9D8}" presName="circle" presStyleLbl="node1" presStyleIdx="1" presStyleCnt="2" custScaleX="115517" custLinFactNeighborX="-47514" custLinFactNeighborY="-27"/>
      <dgm:spPr/>
      <dgm:t>
        <a:bodyPr/>
        <a:lstStyle/>
        <a:p>
          <a:endParaRPr lang="en-US"/>
        </a:p>
      </dgm:t>
    </dgm:pt>
  </dgm:ptLst>
  <dgm:cxnLst>
    <dgm:cxn modelId="{4186C8FA-1BC1-42CF-925C-632199F48BE7}" srcId="{05C8E654-0CFF-4CE2-AA42-F2BD58740169}" destId="{96102DAB-3420-4B01-82B7-9CC9311FD9D8}" srcOrd="1" destOrd="0" parTransId="{DD9E82EE-3B25-4617-9A86-D9EE94A6C91F}" sibTransId="{8EF61133-67FD-4B49-AFBC-8047EE3F4973}"/>
    <dgm:cxn modelId="{A667D620-3962-4A2B-B0AD-B300F127510A}" type="presOf" srcId="{31C34618-56C9-4470-9DD6-D9515F693F5D}" destId="{EE97A5C7-4804-44B5-AA5C-B36FB83EC1F0}" srcOrd="1" destOrd="0" presId="urn:microsoft.com/office/officeart/2005/8/layout/hList9"/>
    <dgm:cxn modelId="{35B01BDD-F65D-46F5-83E6-B8893A676712}" srcId="{533DD087-8BBD-4692-AF00-FE4C80221E39}" destId="{31C34618-56C9-4470-9DD6-D9515F693F5D}" srcOrd="2" destOrd="0" parTransId="{2B719F68-DD47-4DF8-A619-A79E665015B3}" sibTransId="{4373069C-B308-435C-BBF2-FFFA8DF2ADF5}"/>
    <dgm:cxn modelId="{E8D8A9CE-85AD-49DA-B857-2269AAD44BE5}" type="presOf" srcId="{533DD087-8BBD-4692-AF00-FE4C80221E39}" destId="{40FAB616-CCEB-4568-9A79-001477F8C7E3}" srcOrd="0" destOrd="0" presId="urn:microsoft.com/office/officeart/2005/8/layout/hList9"/>
    <dgm:cxn modelId="{AA84BFB4-5A2C-4FAF-A79F-CF0CD7EB1B8D}" type="presOf" srcId="{05C8E654-0CFF-4CE2-AA42-F2BD58740169}" destId="{195A4334-A773-4F3A-AB82-738C3004A7D8}" srcOrd="0" destOrd="0" presId="urn:microsoft.com/office/officeart/2005/8/layout/hList9"/>
    <dgm:cxn modelId="{B9CD3A6B-D4FD-4289-9163-7C443D336AD2}" type="presOf" srcId="{519FE448-B3AD-4089-8CD3-F95BF4212128}" destId="{93F6BE18-C296-4787-B7CA-B94A58FC951A}" srcOrd="0" destOrd="0" presId="urn:microsoft.com/office/officeart/2005/8/layout/hList9"/>
    <dgm:cxn modelId="{36A893E9-B2C7-44B3-AAFB-5AE0E67114E7}" srcId="{96102DAB-3420-4B01-82B7-9CC9311FD9D8}" destId="{26D51960-7D65-4281-B47E-DA73D855B57E}" srcOrd="0" destOrd="0" parTransId="{C3FD23F1-0277-4717-BE06-FFB166DD144A}" sibTransId="{C4816183-6DA3-437D-BD5F-1DE1AE46A13A}"/>
    <dgm:cxn modelId="{C55368A5-2139-4905-A02E-22D5DF2C6431}" type="presOf" srcId="{67F7C5EF-F5D6-446F-97D0-679BDB320EC2}" destId="{4045FCA4-1B72-4EB4-8947-13CDA5030221}" srcOrd="1" destOrd="0" presId="urn:microsoft.com/office/officeart/2005/8/layout/hList9"/>
    <dgm:cxn modelId="{9158517C-DA9E-45AA-81DF-11A32BF4B78F}" srcId="{533DD087-8BBD-4692-AF00-FE4C80221E39}" destId="{DBC5143C-2BBE-4D91-A8D6-F587E80152B5}" srcOrd="1" destOrd="0" parTransId="{C5DFB233-81CD-4463-82F4-4854872896D9}" sibTransId="{CC07998E-178C-49FD-9101-7239415F793A}"/>
    <dgm:cxn modelId="{9837613F-DEC8-4A66-97DD-11DCA80FE116}" type="presOf" srcId="{31C34618-56C9-4470-9DD6-D9515F693F5D}" destId="{E470D96C-106A-4DB8-B208-206130DB2CAD}" srcOrd="0" destOrd="0" presId="urn:microsoft.com/office/officeart/2005/8/layout/hList9"/>
    <dgm:cxn modelId="{F0FE7476-A4D0-4C61-B24F-A981D8A70291}" type="presOf" srcId="{DBC5143C-2BBE-4D91-A8D6-F587E80152B5}" destId="{06692D48-3195-4F03-BAA7-498B1DB7AC06}" srcOrd="1" destOrd="0" presId="urn:microsoft.com/office/officeart/2005/8/layout/hList9"/>
    <dgm:cxn modelId="{7F488CBE-2D15-4DF7-9468-9AB1B41A6E81}" type="presOf" srcId="{67F7C5EF-F5D6-446F-97D0-679BDB320EC2}" destId="{0F6B3269-DC65-4748-92B6-CF047A9C9098}" srcOrd="0" destOrd="0" presId="urn:microsoft.com/office/officeart/2005/8/layout/hList9"/>
    <dgm:cxn modelId="{6462B5ED-750E-4B26-9E08-75EEC97E06B7}" type="presOf" srcId="{96102DAB-3420-4B01-82B7-9CC9311FD9D8}" destId="{A33033D6-6593-4B1E-B152-A6F773DBE9C6}" srcOrd="0" destOrd="0" presId="urn:microsoft.com/office/officeart/2005/8/layout/hList9"/>
    <dgm:cxn modelId="{18FB3D6C-DCD7-412D-A4EB-DD5E033C6F59}" type="presOf" srcId="{26D51960-7D65-4281-B47E-DA73D855B57E}" destId="{983F5577-FE37-4597-8695-9DA48FA2A4B6}" srcOrd="1" destOrd="0" presId="urn:microsoft.com/office/officeart/2005/8/layout/hList9"/>
    <dgm:cxn modelId="{F1B3B412-F23C-4978-BDFC-14A9B82215A2}" type="presOf" srcId="{519FE448-B3AD-4089-8CD3-F95BF4212128}" destId="{DA112D59-A358-4D85-85E7-B32D7D153841}" srcOrd="1" destOrd="0" presId="urn:microsoft.com/office/officeart/2005/8/layout/hList9"/>
    <dgm:cxn modelId="{8FB142C5-3352-4C07-ACE1-ED08D5938132}" srcId="{533DD087-8BBD-4692-AF00-FE4C80221E39}" destId="{67F7C5EF-F5D6-446F-97D0-679BDB320EC2}" srcOrd="0" destOrd="0" parTransId="{73FCCAD6-B309-43A9-BBF1-4DAA1E532C75}" sibTransId="{0E0A55F6-5CD6-414C-A487-BC36CF916B85}"/>
    <dgm:cxn modelId="{30363140-77DB-4D8A-94D7-1343B77AFE49}" srcId="{05C8E654-0CFF-4CE2-AA42-F2BD58740169}" destId="{533DD087-8BBD-4692-AF00-FE4C80221E39}" srcOrd="0" destOrd="0" parTransId="{FB489468-72D8-423B-BE6A-B122CD46FF00}" sibTransId="{139E38A6-4DFA-4D6A-88A1-9073DB008ACC}"/>
    <dgm:cxn modelId="{F7448288-840F-4DE8-86CA-B9CAB8666B4B}" type="presOf" srcId="{DBC5143C-2BBE-4D91-A8D6-F587E80152B5}" destId="{AAD2FD2A-FE93-4CC1-B72B-348DF71A366D}" srcOrd="0" destOrd="0" presId="urn:microsoft.com/office/officeart/2005/8/layout/hList9"/>
    <dgm:cxn modelId="{C9C42B31-CB9B-4112-AF58-FA69C69108B4}" srcId="{96102DAB-3420-4B01-82B7-9CC9311FD9D8}" destId="{519FE448-B3AD-4089-8CD3-F95BF4212128}" srcOrd="1" destOrd="0" parTransId="{5AA3865E-65F9-4F7D-961E-1E1A18D6DB6F}" sibTransId="{5A909EF8-2096-4FCD-9AE9-C1B333801E58}"/>
    <dgm:cxn modelId="{B96B4E05-31D5-4184-A474-74E5C15DEDAB}" type="presOf" srcId="{26D51960-7D65-4281-B47E-DA73D855B57E}" destId="{8DF05E7D-37E4-4E13-A7AD-15C73A9FE1B1}" srcOrd="0" destOrd="0" presId="urn:microsoft.com/office/officeart/2005/8/layout/hList9"/>
    <dgm:cxn modelId="{0293E72E-6B61-49CF-8071-BF40DE643F25}" type="presParOf" srcId="{195A4334-A773-4F3A-AB82-738C3004A7D8}" destId="{F6A700C0-09B1-499D-A008-901B5A9BB9E6}" srcOrd="0" destOrd="0" presId="urn:microsoft.com/office/officeart/2005/8/layout/hList9"/>
    <dgm:cxn modelId="{2A4E34C0-94E7-4F56-A513-D7944742C33D}" type="presParOf" srcId="{195A4334-A773-4F3A-AB82-738C3004A7D8}" destId="{02DA1C2F-D60B-4C8C-8740-AF121E80FE3B}" srcOrd="1" destOrd="0" presId="urn:microsoft.com/office/officeart/2005/8/layout/hList9"/>
    <dgm:cxn modelId="{6772A374-C769-4013-ACC1-9E7A25AFF4DC}" type="presParOf" srcId="{02DA1C2F-D60B-4C8C-8740-AF121E80FE3B}" destId="{87E82074-940D-4C77-8212-0639DA29694D}" srcOrd="0" destOrd="0" presId="urn:microsoft.com/office/officeart/2005/8/layout/hList9"/>
    <dgm:cxn modelId="{5A7E02A2-D703-47C9-8655-9E0D253CCCAF}" type="presParOf" srcId="{02DA1C2F-D60B-4C8C-8740-AF121E80FE3B}" destId="{FD896157-B388-4B5A-A3C7-A7DD3784E869}" srcOrd="1" destOrd="0" presId="urn:microsoft.com/office/officeart/2005/8/layout/hList9"/>
    <dgm:cxn modelId="{E75B7AC2-E284-45CE-A9DC-0A49A7880AB0}" type="presParOf" srcId="{FD896157-B388-4B5A-A3C7-A7DD3784E869}" destId="{0F6B3269-DC65-4748-92B6-CF047A9C9098}" srcOrd="0" destOrd="0" presId="urn:microsoft.com/office/officeart/2005/8/layout/hList9"/>
    <dgm:cxn modelId="{1B8346E1-B9E4-4C73-8C82-F1E90DCCA1B2}" type="presParOf" srcId="{FD896157-B388-4B5A-A3C7-A7DD3784E869}" destId="{4045FCA4-1B72-4EB4-8947-13CDA5030221}" srcOrd="1" destOrd="0" presId="urn:microsoft.com/office/officeart/2005/8/layout/hList9"/>
    <dgm:cxn modelId="{42979372-02CB-4BF7-90C1-A45EB7720903}" type="presParOf" srcId="{02DA1C2F-D60B-4C8C-8740-AF121E80FE3B}" destId="{CB922B18-FDA2-4AC1-B218-AEA816928B64}" srcOrd="2" destOrd="0" presId="urn:microsoft.com/office/officeart/2005/8/layout/hList9"/>
    <dgm:cxn modelId="{8B455965-0174-47E1-BB23-1F2C972B891E}" type="presParOf" srcId="{CB922B18-FDA2-4AC1-B218-AEA816928B64}" destId="{AAD2FD2A-FE93-4CC1-B72B-348DF71A366D}" srcOrd="0" destOrd="0" presId="urn:microsoft.com/office/officeart/2005/8/layout/hList9"/>
    <dgm:cxn modelId="{F36F2B17-1C5E-48D1-9A39-D5B4EC61300E}" type="presParOf" srcId="{CB922B18-FDA2-4AC1-B218-AEA816928B64}" destId="{06692D48-3195-4F03-BAA7-498B1DB7AC06}" srcOrd="1" destOrd="0" presId="urn:microsoft.com/office/officeart/2005/8/layout/hList9"/>
    <dgm:cxn modelId="{359E7FA6-0C56-4022-8306-722933AC0EBB}" type="presParOf" srcId="{02DA1C2F-D60B-4C8C-8740-AF121E80FE3B}" destId="{E3FEAD54-F60B-41CB-8C11-D32C428D7CB0}" srcOrd="3" destOrd="0" presId="urn:microsoft.com/office/officeart/2005/8/layout/hList9"/>
    <dgm:cxn modelId="{42E2AEE9-0480-4E41-B10C-74F219C2DB74}" type="presParOf" srcId="{E3FEAD54-F60B-41CB-8C11-D32C428D7CB0}" destId="{E470D96C-106A-4DB8-B208-206130DB2CAD}" srcOrd="0" destOrd="0" presId="urn:microsoft.com/office/officeart/2005/8/layout/hList9"/>
    <dgm:cxn modelId="{4C19C816-E0FC-4D8A-AE21-389321C84DEF}" type="presParOf" srcId="{E3FEAD54-F60B-41CB-8C11-D32C428D7CB0}" destId="{EE97A5C7-4804-44B5-AA5C-B36FB83EC1F0}" srcOrd="1" destOrd="0" presId="urn:microsoft.com/office/officeart/2005/8/layout/hList9"/>
    <dgm:cxn modelId="{28E1856E-7ED3-447B-9922-E6F34B17BE05}" type="presParOf" srcId="{195A4334-A773-4F3A-AB82-738C3004A7D8}" destId="{4D8F362F-0C0B-49A0-8009-D2123B0F22AA}" srcOrd="2" destOrd="0" presId="urn:microsoft.com/office/officeart/2005/8/layout/hList9"/>
    <dgm:cxn modelId="{4D31887E-8B2D-49CF-8208-4C79661CACA9}" type="presParOf" srcId="{195A4334-A773-4F3A-AB82-738C3004A7D8}" destId="{40FAB616-CCEB-4568-9A79-001477F8C7E3}" srcOrd="3" destOrd="0" presId="urn:microsoft.com/office/officeart/2005/8/layout/hList9"/>
    <dgm:cxn modelId="{2CFEE691-55BD-4B50-8260-65125009D978}" type="presParOf" srcId="{195A4334-A773-4F3A-AB82-738C3004A7D8}" destId="{BBD2C69D-5077-4F67-85E9-DFFDE1CF4841}" srcOrd="4" destOrd="0" presId="urn:microsoft.com/office/officeart/2005/8/layout/hList9"/>
    <dgm:cxn modelId="{DB9EFF23-1198-4781-8DD0-B573611DAC89}" type="presParOf" srcId="{195A4334-A773-4F3A-AB82-738C3004A7D8}" destId="{7CD5A46B-D608-4D04-AF3D-081AA0F8436C}" srcOrd="5" destOrd="0" presId="urn:microsoft.com/office/officeart/2005/8/layout/hList9"/>
    <dgm:cxn modelId="{4B14FC81-C6F3-44B7-B5BF-04D4CB89B8BE}" type="presParOf" srcId="{195A4334-A773-4F3A-AB82-738C3004A7D8}" destId="{558083B6-B0DB-4FCA-99F0-DF9748921CCF}" srcOrd="6" destOrd="0" presId="urn:microsoft.com/office/officeart/2005/8/layout/hList9"/>
    <dgm:cxn modelId="{E74AF022-3565-4BAE-B5B4-980552292D5A}" type="presParOf" srcId="{558083B6-B0DB-4FCA-99F0-DF9748921CCF}" destId="{A8D863D6-34A2-4C8B-B342-5BFF85602EFD}" srcOrd="0" destOrd="0" presId="urn:microsoft.com/office/officeart/2005/8/layout/hList9"/>
    <dgm:cxn modelId="{9509BDC9-C732-492F-8F3A-2FC405701EF7}" type="presParOf" srcId="{558083B6-B0DB-4FCA-99F0-DF9748921CCF}" destId="{CBD2EBFB-B915-45F0-A784-96E9DAF67458}" srcOrd="1" destOrd="0" presId="urn:microsoft.com/office/officeart/2005/8/layout/hList9"/>
    <dgm:cxn modelId="{8B4EE0FE-FDE3-474C-8AA7-621C85B1192B}" type="presParOf" srcId="{CBD2EBFB-B915-45F0-A784-96E9DAF67458}" destId="{8DF05E7D-37E4-4E13-A7AD-15C73A9FE1B1}" srcOrd="0" destOrd="0" presId="urn:microsoft.com/office/officeart/2005/8/layout/hList9"/>
    <dgm:cxn modelId="{31251E10-9A18-465D-9597-8702ABB79E90}" type="presParOf" srcId="{CBD2EBFB-B915-45F0-A784-96E9DAF67458}" destId="{983F5577-FE37-4597-8695-9DA48FA2A4B6}" srcOrd="1" destOrd="0" presId="urn:microsoft.com/office/officeart/2005/8/layout/hList9"/>
    <dgm:cxn modelId="{219AD41B-BDB4-45FB-BBCD-9CFDA3D1F496}" type="presParOf" srcId="{558083B6-B0DB-4FCA-99F0-DF9748921CCF}" destId="{5185855C-1C1E-4D33-8455-0AD5FBA277FE}" srcOrd="2" destOrd="0" presId="urn:microsoft.com/office/officeart/2005/8/layout/hList9"/>
    <dgm:cxn modelId="{FCB7377F-A909-45AF-8E39-D52F8EFFF06A}" type="presParOf" srcId="{5185855C-1C1E-4D33-8455-0AD5FBA277FE}" destId="{93F6BE18-C296-4787-B7CA-B94A58FC951A}" srcOrd="0" destOrd="0" presId="urn:microsoft.com/office/officeart/2005/8/layout/hList9"/>
    <dgm:cxn modelId="{78F2402B-25AC-4469-8632-F0B5108DB7CC}" type="presParOf" srcId="{5185855C-1C1E-4D33-8455-0AD5FBA277FE}" destId="{DA112D59-A358-4D85-85E7-B32D7D153841}" srcOrd="1" destOrd="0" presId="urn:microsoft.com/office/officeart/2005/8/layout/hList9"/>
    <dgm:cxn modelId="{2B46A7DC-60CA-45DC-83D8-B14F71287625}" type="presParOf" srcId="{195A4334-A773-4F3A-AB82-738C3004A7D8}" destId="{0B276C1B-392D-4416-9879-54D993E26AE5}" srcOrd="7" destOrd="0" presId="urn:microsoft.com/office/officeart/2005/8/layout/hList9"/>
    <dgm:cxn modelId="{3CB7E459-7A56-4434-B51F-92EEEDDF214F}" type="presParOf" srcId="{195A4334-A773-4F3A-AB82-738C3004A7D8}" destId="{A33033D6-6593-4B1E-B152-A6F773DBE9C6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89B0F9-2374-4BD5-ACB5-655C96D943A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3F1464-5D4A-4A6D-9489-E7852ED69F19}">
      <dgm:prSet phldrT="[Text]"/>
      <dgm:spPr/>
      <dgm:t>
        <a:bodyPr/>
        <a:lstStyle/>
        <a:p>
          <a:r>
            <a:rPr lang="en-US" dirty="0" smtClean="0"/>
            <a:t>Visitors</a:t>
          </a:r>
          <a:endParaRPr lang="en-US" dirty="0"/>
        </a:p>
      </dgm:t>
    </dgm:pt>
    <dgm:pt modelId="{2A11B597-07C4-438D-AC95-B4EA15820D74}" type="parTrans" cxnId="{418CE614-B5D2-4AA0-9636-51F8BD7C423E}">
      <dgm:prSet/>
      <dgm:spPr/>
      <dgm:t>
        <a:bodyPr/>
        <a:lstStyle/>
        <a:p>
          <a:endParaRPr lang="en-US"/>
        </a:p>
      </dgm:t>
    </dgm:pt>
    <dgm:pt modelId="{7712C70D-FB64-4005-BD50-94A670D05633}" type="sibTrans" cxnId="{418CE614-B5D2-4AA0-9636-51F8BD7C423E}">
      <dgm:prSet/>
      <dgm:spPr/>
      <dgm:t>
        <a:bodyPr/>
        <a:lstStyle/>
        <a:p>
          <a:endParaRPr lang="en-US"/>
        </a:p>
      </dgm:t>
    </dgm:pt>
    <dgm:pt modelId="{52DD3588-5821-4DF9-99B4-19FCA588B28C}">
      <dgm:prSet phldrT="[Text]"/>
      <dgm:spPr/>
      <dgm:t>
        <a:bodyPr/>
        <a:lstStyle/>
        <a:p>
          <a:r>
            <a:rPr lang="en-US" dirty="0" smtClean="0"/>
            <a:t>Sign in and out of log book</a:t>
          </a:r>
          <a:endParaRPr lang="en-US" dirty="0"/>
        </a:p>
      </dgm:t>
    </dgm:pt>
    <dgm:pt modelId="{CECA7A5E-11FA-4FAF-B6CF-4203B7282DBE}" type="parTrans" cxnId="{A79D18B2-E17F-44DB-B4C8-409CC678CB3A}">
      <dgm:prSet/>
      <dgm:spPr/>
      <dgm:t>
        <a:bodyPr/>
        <a:lstStyle/>
        <a:p>
          <a:endParaRPr lang="en-US"/>
        </a:p>
      </dgm:t>
    </dgm:pt>
    <dgm:pt modelId="{A37FC183-3A38-47FE-AF80-CC6F5D91C4D6}" type="sibTrans" cxnId="{A79D18B2-E17F-44DB-B4C8-409CC678CB3A}">
      <dgm:prSet/>
      <dgm:spPr/>
      <dgm:t>
        <a:bodyPr/>
        <a:lstStyle/>
        <a:p>
          <a:endParaRPr lang="en-US"/>
        </a:p>
      </dgm:t>
    </dgm:pt>
    <dgm:pt modelId="{7788E3EA-92E7-40DD-9F96-54513AC13C11}">
      <dgm:prSet phldrT="[Text]"/>
      <dgm:spPr/>
      <dgm:t>
        <a:bodyPr/>
        <a:lstStyle/>
        <a:p>
          <a:r>
            <a:rPr lang="en-US" dirty="0" smtClean="0"/>
            <a:t>Entrances to buildings should be closed or locked if not attended by plant personnel</a:t>
          </a:r>
          <a:endParaRPr lang="en-US" dirty="0"/>
        </a:p>
      </dgm:t>
    </dgm:pt>
    <dgm:pt modelId="{3ED290BF-1ABB-40EC-A70C-316D0003A8A8}" type="parTrans" cxnId="{D378090A-917E-407C-B8A0-1103A9D8B0F9}">
      <dgm:prSet/>
      <dgm:spPr/>
      <dgm:t>
        <a:bodyPr/>
        <a:lstStyle/>
        <a:p>
          <a:endParaRPr lang="en-US"/>
        </a:p>
      </dgm:t>
    </dgm:pt>
    <dgm:pt modelId="{2DC26A1C-1059-41C3-867D-36CBA8EC2DB3}" type="sibTrans" cxnId="{D378090A-917E-407C-B8A0-1103A9D8B0F9}">
      <dgm:prSet/>
      <dgm:spPr/>
      <dgm:t>
        <a:bodyPr/>
        <a:lstStyle/>
        <a:p>
          <a:endParaRPr lang="en-US"/>
        </a:p>
      </dgm:t>
    </dgm:pt>
    <dgm:pt modelId="{0E68EF4C-5518-44B4-9AD7-7B3DC7D269DB}">
      <dgm:prSet phldrT="[Text]"/>
      <dgm:spPr/>
      <dgm:t>
        <a:bodyPr/>
        <a:lstStyle/>
        <a:p>
          <a:r>
            <a:rPr lang="en-US" dirty="0" smtClean="0"/>
            <a:t>Transportation</a:t>
          </a:r>
          <a:endParaRPr lang="en-US" dirty="0"/>
        </a:p>
      </dgm:t>
    </dgm:pt>
    <dgm:pt modelId="{68B430F2-5846-4B8B-93BC-D12577EA7842}" type="parTrans" cxnId="{61D5C222-2DFC-4497-9D48-FCDCF8BC6DCC}">
      <dgm:prSet/>
      <dgm:spPr/>
      <dgm:t>
        <a:bodyPr/>
        <a:lstStyle/>
        <a:p>
          <a:endParaRPr lang="en-US"/>
        </a:p>
      </dgm:t>
    </dgm:pt>
    <dgm:pt modelId="{13EE6199-2E27-4893-9446-4D4C538F9C93}" type="sibTrans" cxnId="{61D5C222-2DFC-4497-9D48-FCDCF8BC6DCC}">
      <dgm:prSet/>
      <dgm:spPr/>
      <dgm:t>
        <a:bodyPr/>
        <a:lstStyle/>
        <a:p>
          <a:endParaRPr lang="en-US"/>
        </a:p>
      </dgm:t>
    </dgm:pt>
    <dgm:pt modelId="{08B02BA1-E831-4B2E-BBB4-CB1FF0F9509F}">
      <dgm:prSet phldrT="[Text]"/>
      <dgm:spPr/>
      <dgm:t>
        <a:bodyPr/>
        <a:lstStyle/>
        <a:p>
          <a:r>
            <a:rPr lang="en-US" dirty="0" smtClean="0"/>
            <a:t>Railcars/Vehicles will be inspected prior to loading/unloading hazardous material</a:t>
          </a:r>
          <a:endParaRPr lang="en-US" dirty="0"/>
        </a:p>
      </dgm:t>
    </dgm:pt>
    <dgm:pt modelId="{A7AE3230-DDFD-4A4B-95D5-237E0E23B6D4}" type="parTrans" cxnId="{6435B3AA-0D8A-4DE0-B28D-86F647645E8E}">
      <dgm:prSet/>
      <dgm:spPr/>
      <dgm:t>
        <a:bodyPr/>
        <a:lstStyle/>
        <a:p>
          <a:endParaRPr lang="en-US"/>
        </a:p>
      </dgm:t>
    </dgm:pt>
    <dgm:pt modelId="{D0BE36C3-575A-40B6-B631-10CEAA00AE71}" type="sibTrans" cxnId="{6435B3AA-0D8A-4DE0-B28D-86F647645E8E}">
      <dgm:prSet/>
      <dgm:spPr/>
      <dgm:t>
        <a:bodyPr/>
        <a:lstStyle/>
        <a:p>
          <a:endParaRPr lang="en-US"/>
        </a:p>
      </dgm:t>
    </dgm:pt>
    <dgm:pt modelId="{CBE35A14-E97D-458A-AC32-F56F51CA18B8}">
      <dgm:prSet phldrT="[Text]"/>
      <dgm:spPr/>
      <dgm:t>
        <a:bodyPr/>
        <a:lstStyle/>
        <a:p>
          <a:r>
            <a:rPr lang="en-US" dirty="0" smtClean="0"/>
            <a:t>Personnel</a:t>
          </a:r>
          <a:endParaRPr lang="en-US" dirty="0"/>
        </a:p>
      </dgm:t>
    </dgm:pt>
    <dgm:pt modelId="{9933FD95-5E96-4F8D-B647-B9F94C230F85}" type="parTrans" cxnId="{C73D368C-5687-40F5-9BED-1EA82EC886DC}">
      <dgm:prSet/>
      <dgm:spPr/>
      <dgm:t>
        <a:bodyPr/>
        <a:lstStyle/>
        <a:p>
          <a:endParaRPr lang="en-US"/>
        </a:p>
      </dgm:t>
    </dgm:pt>
    <dgm:pt modelId="{144A7A37-F8FA-4266-8EF4-63F579ADE6AD}" type="sibTrans" cxnId="{C73D368C-5687-40F5-9BED-1EA82EC886DC}">
      <dgm:prSet/>
      <dgm:spPr/>
      <dgm:t>
        <a:bodyPr/>
        <a:lstStyle/>
        <a:p>
          <a:endParaRPr lang="en-US"/>
        </a:p>
      </dgm:t>
    </dgm:pt>
    <dgm:pt modelId="{3E026E9A-95E8-4D71-809C-57FF7F9A9C08}">
      <dgm:prSet phldrT="[Text]"/>
      <dgm:spPr/>
      <dgm:t>
        <a:bodyPr/>
        <a:lstStyle/>
        <a:p>
          <a:r>
            <a:rPr lang="en-US" dirty="0" smtClean="0"/>
            <a:t>Background checks, pre-employment drug screens for employees</a:t>
          </a:r>
          <a:endParaRPr lang="en-US" dirty="0"/>
        </a:p>
      </dgm:t>
    </dgm:pt>
    <dgm:pt modelId="{427C418B-0023-47F0-950C-F9B8288A16A9}" type="parTrans" cxnId="{0EE2B9AB-58C1-4446-A5C0-347046F6DBB0}">
      <dgm:prSet/>
      <dgm:spPr/>
      <dgm:t>
        <a:bodyPr/>
        <a:lstStyle/>
        <a:p>
          <a:endParaRPr lang="en-US"/>
        </a:p>
      </dgm:t>
    </dgm:pt>
    <dgm:pt modelId="{BEDEC8AF-8E9C-4B73-9CCF-859591488822}" type="sibTrans" cxnId="{0EE2B9AB-58C1-4446-A5C0-347046F6DBB0}">
      <dgm:prSet/>
      <dgm:spPr/>
      <dgm:t>
        <a:bodyPr/>
        <a:lstStyle/>
        <a:p>
          <a:endParaRPr lang="en-US"/>
        </a:p>
      </dgm:t>
    </dgm:pt>
    <dgm:pt modelId="{050C8EDF-BA13-4EA8-B5A6-6F11D5B3924F}">
      <dgm:prSet phldrT="[Text]"/>
      <dgm:spPr/>
      <dgm:t>
        <a:bodyPr/>
        <a:lstStyle/>
        <a:p>
          <a:r>
            <a:rPr lang="en-US" dirty="0" smtClean="0"/>
            <a:t>Must not have access to hazardous materials without consent and presence of qualified employee</a:t>
          </a:r>
          <a:endParaRPr lang="en-US" dirty="0"/>
        </a:p>
      </dgm:t>
    </dgm:pt>
    <dgm:pt modelId="{8038FB04-0757-4F20-83B0-90ECBC68E75F}" type="parTrans" cxnId="{625DDBB5-8E8F-4A5F-A0CD-B573B30BC464}">
      <dgm:prSet/>
      <dgm:spPr/>
      <dgm:t>
        <a:bodyPr/>
        <a:lstStyle/>
        <a:p>
          <a:endParaRPr lang="en-US"/>
        </a:p>
      </dgm:t>
    </dgm:pt>
    <dgm:pt modelId="{D6601877-32D2-4470-AA3B-9E4E87675351}" type="sibTrans" cxnId="{625DDBB5-8E8F-4A5F-A0CD-B573B30BC464}">
      <dgm:prSet/>
      <dgm:spPr/>
      <dgm:t>
        <a:bodyPr/>
        <a:lstStyle/>
        <a:p>
          <a:endParaRPr lang="en-US"/>
        </a:p>
      </dgm:t>
    </dgm:pt>
    <dgm:pt modelId="{0567A7F0-E025-41A9-A8CE-1C897F5FE40F}">
      <dgm:prSet phldrT="[Text]"/>
      <dgm:spPr/>
      <dgm:t>
        <a:bodyPr/>
        <a:lstStyle/>
        <a:p>
          <a:r>
            <a:rPr lang="en-US" dirty="0" smtClean="0"/>
            <a:t>NH3 tanks should be checked for suspicious items attached to tanks, pumps, etc.</a:t>
          </a:r>
          <a:endParaRPr lang="en-US" dirty="0"/>
        </a:p>
      </dgm:t>
    </dgm:pt>
    <dgm:pt modelId="{2471C6CC-8240-4D64-B3EB-9A20993F1794}" type="parTrans" cxnId="{206C3AC3-A7B6-4AE6-9F8F-AEA2DEFAC72A}">
      <dgm:prSet/>
      <dgm:spPr/>
      <dgm:t>
        <a:bodyPr/>
        <a:lstStyle/>
        <a:p>
          <a:endParaRPr lang="en-US"/>
        </a:p>
      </dgm:t>
    </dgm:pt>
    <dgm:pt modelId="{287D829F-274B-4868-AEF7-2B98928F5EE1}" type="sibTrans" cxnId="{206C3AC3-A7B6-4AE6-9F8F-AEA2DEFAC72A}">
      <dgm:prSet/>
      <dgm:spPr/>
      <dgm:t>
        <a:bodyPr/>
        <a:lstStyle/>
        <a:p>
          <a:endParaRPr lang="en-US"/>
        </a:p>
      </dgm:t>
    </dgm:pt>
    <dgm:pt modelId="{78B63245-5EA4-42A8-98FF-A8AFA9D40A0D}">
      <dgm:prSet phldrT="[Text]"/>
      <dgm:spPr/>
      <dgm:t>
        <a:bodyPr/>
        <a:lstStyle/>
        <a:p>
          <a:r>
            <a:rPr lang="en-US" dirty="0" smtClean="0"/>
            <a:t>Comply with proper packaging, compatibility, &amp; segregation regulations while shipping, storing, or handling any hazardous material</a:t>
          </a:r>
          <a:endParaRPr lang="en-US" dirty="0"/>
        </a:p>
      </dgm:t>
    </dgm:pt>
    <dgm:pt modelId="{A92FBA93-9812-400A-9564-CB97EEC2D54B}" type="parTrans" cxnId="{DB8676C9-F1A1-4121-A3FB-69C6F87D4689}">
      <dgm:prSet/>
      <dgm:spPr/>
      <dgm:t>
        <a:bodyPr/>
        <a:lstStyle/>
        <a:p>
          <a:endParaRPr lang="en-US"/>
        </a:p>
      </dgm:t>
    </dgm:pt>
    <dgm:pt modelId="{30A0F61B-757B-4308-BEA7-066746018930}" type="sibTrans" cxnId="{DB8676C9-F1A1-4121-A3FB-69C6F87D4689}">
      <dgm:prSet/>
      <dgm:spPr/>
      <dgm:t>
        <a:bodyPr/>
        <a:lstStyle/>
        <a:p>
          <a:endParaRPr lang="en-US"/>
        </a:p>
      </dgm:t>
    </dgm:pt>
    <dgm:pt modelId="{B18DB483-0AAB-4234-A8CD-258DDCC602A6}" type="pres">
      <dgm:prSet presAssocID="{6589B0F9-2374-4BD5-ACB5-655C96D943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D81FE0-2ACD-4EE2-BB1B-9B81524488E0}" type="pres">
      <dgm:prSet presAssocID="{313F1464-5D4A-4A6D-9489-E7852ED69F19}" presName="composite" presStyleCnt="0"/>
      <dgm:spPr/>
    </dgm:pt>
    <dgm:pt modelId="{18603D54-AFDA-496B-88DA-F3DBB21B6826}" type="pres">
      <dgm:prSet presAssocID="{313F1464-5D4A-4A6D-9489-E7852ED69F1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3DBCA-7BA3-41FB-9FD3-6CA2BA57FE8F}" type="pres">
      <dgm:prSet presAssocID="{313F1464-5D4A-4A6D-9489-E7852ED69F1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FCD5A-FD70-468D-BA61-ED04CCA60A87}" type="pres">
      <dgm:prSet presAssocID="{7712C70D-FB64-4005-BD50-94A670D05633}" presName="space" presStyleCnt="0"/>
      <dgm:spPr/>
    </dgm:pt>
    <dgm:pt modelId="{6BEC1AC5-B67B-464D-B03E-D13A1100C4C2}" type="pres">
      <dgm:prSet presAssocID="{0E68EF4C-5518-44B4-9AD7-7B3DC7D269DB}" presName="composite" presStyleCnt="0"/>
      <dgm:spPr/>
    </dgm:pt>
    <dgm:pt modelId="{667AF261-DA69-4497-A3BB-C752573731B4}" type="pres">
      <dgm:prSet presAssocID="{0E68EF4C-5518-44B4-9AD7-7B3DC7D269DB}" presName="parTx" presStyleLbl="alignNode1" presStyleIdx="1" presStyleCnt="3" custLinFactNeighborX="288" custLinFactNeighborY="-81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5CF55-26F5-47F9-8897-AACA29081626}" type="pres">
      <dgm:prSet presAssocID="{0E68EF4C-5518-44B4-9AD7-7B3DC7D269D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102A3-5764-4A36-AD24-21F562848B37}" type="pres">
      <dgm:prSet presAssocID="{13EE6199-2E27-4893-9446-4D4C538F9C93}" presName="space" presStyleCnt="0"/>
      <dgm:spPr/>
    </dgm:pt>
    <dgm:pt modelId="{6BEB618F-8665-44B7-B6FC-DF12B7D9A1A2}" type="pres">
      <dgm:prSet presAssocID="{CBE35A14-E97D-458A-AC32-F56F51CA18B8}" presName="composite" presStyleCnt="0"/>
      <dgm:spPr/>
    </dgm:pt>
    <dgm:pt modelId="{F648D181-C1C8-4DC8-A624-34AA53EC67A7}" type="pres">
      <dgm:prSet presAssocID="{CBE35A14-E97D-458A-AC32-F56F51CA18B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6D6CB-4199-4E6B-AB5C-866B089C5513}" type="pres">
      <dgm:prSet presAssocID="{CBE35A14-E97D-458A-AC32-F56F51CA18B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CC3880-520C-4B2D-982A-55C14BEC058F}" type="presOf" srcId="{050C8EDF-BA13-4EA8-B5A6-6F11D5B3924F}" destId="{8BE3DBCA-7BA3-41FB-9FD3-6CA2BA57FE8F}" srcOrd="0" destOrd="1" presId="urn:microsoft.com/office/officeart/2005/8/layout/hList1"/>
    <dgm:cxn modelId="{847291FC-F459-4873-BE21-267EB4B112CE}" type="presOf" srcId="{CBE35A14-E97D-458A-AC32-F56F51CA18B8}" destId="{F648D181-C1C8-4DC8-A624-34AA53EC67A7}" srcOrd="0" destOrd="0" presId="urn:microsoft.com/office/officeart/2005/8/layout/hList1"/>
    <dgm:cxn modelId="{15BEFFB9-79F2-4566-8165-553B2FF12A28}" type="presOf" srcId="{0E68EF4C-5518-44B4-9AD7-7B3DC7D269DB}" destId="{667AF261-DA69-4497-A3BB-C752573731B4}" srcOrd="0" destOrd="0" presId="urn:microsoft.com/office/officeart/2005/8/layout/hList1"/>
    <dgm:cxn modelId="{0009EB0E-993C-4DD4-B406-258798227011}" type="presOf" srcId="{0567A7F0-E025-41A9-A8CE-1C897F5FE40F}" destId="{8145CF55-26F5-47F9-8897-AACA29081626}" srcOrd="0" destOrd="1" presId="urn:microsoft.com/office/officeart/2005/8/layout/hList1"/>
    <dgm:cxn modelId="{3FDF0DFB-C912-44BB-930A-850C40263C3A}" type="presOf" srcId="{313F1464-5D4A-4A6D-9489-E7852ED69F19}" destId="{18603D54-AFDA-496B-88DA-F3DBB21B6826}" srcOrd="0" destOrd="0" presId="urn:microsoft.com/office/officeart/2005/8/layout/hList1"/>
    <dgm:cxn modelId="{668379A0-7693-4ABE-BF30-C0F8E500C9C8}" type="presOf" srcId="{78B63245-5EA4-42A8-98FF-A8AFA9D40A0D}" destId="{8F06D6CB-4199-4E6B-AB5C-866B089C5513}" srcOrd="0" destOrd="1" presId="urn:microsoft.com/office/officeart/2005/8/layout/hList1"/>
    <dgm:cxn modelId="{FC07727D-0B29-446E-9CA5-924F45EA2B87}" type="presOf" srcId="{08B02BA1-E831-4B2E-BBB4-CB1FF0F9509F}" destId="{8145CF55-26F5-47F9-8897-AACA29081626}" srcOrd="0" destOrd="0" presId="urn:microsoft.com/office/officeart/2005/8/layout/hList1"/>
    <dgm:cxn modelId="{C73D368C-5687-40F5-9BED-1EA82EC886DC}" srcId="{6589B0F9-2374-4BD5-ACB5-655C96D943A7}" destId="{CBE35A14-E97D-458A-AC32-F56F51CA18B8}" srcOrd="2" destOrd="0" parTransId="{9933FD95-5E96-4F8D-B647-B9F94C230F85}" sibTransId="{144A7A37-F8FA-4266-8EF4-63F579ADE6AD}"/>
    <dgm:cxn modelId="{042BC6BD-C9F2-4423-AD64-1C4657246F64}" type="presOf" srcId="{7788E3EA-92E7-40DD-9F96-54513AC13C11}" destId="{8BE3DBCA-7BA3-41FB-9FD3-6CA2BA57FE8F}" srcOrd="0" destOrd="2" presId="urn:microsoft.com/office/officeart/2005/8/layout/hList1"/>
    <dgm:cxn modelId="{625DDBB5-8E8F-4A5F-A0CD-B573B30BC464}" srcId="{313F1464-5D4A-4A6D-9489-E7852ED69F19}" destId="{050C8EDF-BA13-4EA8-B5A6-6F11D5B3924F}" srcOrd="1" destOrd="0" parTransId="{8038FB04-0757-4F20-83B0-90ECBC68E75F}" sibTransId="{D6601877-32D2-4470-AA3B-9E4E87675351}"/>
    <dgm:cxn modelId="{61D5C222-2DFC-4497-9D48-FCDCF8BC6DCC}" srcId="{6589B0F9-2374-4BD5-ACB5-655C96D943A7}" destId="{0E68EF4C-5518-44B4-9AD7-7B3DC7D269DB}" srcOrd="1" destOrd="0" parTransId="{68B430F2-5846-4B8B-93BC-D12577EA7842}" sibTransId="{13EE6199-2E27-4893-9446-4D4C538F9C93}"/>
    <dgm:cxn modelId="{A79D18B2-E17F-44DB-B4C8-409CC678CB3A}" srcId="{313F1464-5D4A-4A6D-9489-E7852ED69F19}" destId="{52DD3588-5821-4DF9-99B4-19FCA588B28C}" srcOrd="0" destOrd="0" parTransId="{CECA7A5E-11FA-4FAF-B6CF-4203B7282DBE}" sibTransId="{A37FC183-3A38-47FE-AF80-CC6F5D91C4D6}"/>
    <dgm:cxn modelId="{C5ACDC96-2FD1-4DDA-B6C5-3533AA5F7CC6}" type="presOf" srcId="{3E026E9A-95E8-4D71-809C-57FF7F9A9C08}" destId="{8F06D6CB-4199-4E6B-AB5C-866B089C5513}" srcOrd="0" destOrd="0" presId="urn:microsoft.com/office/officeart/2005/8/layout/hList1"/>
    <dgm:cxn modelId="{418CE614-B5D2-4AA0-9636-51F8BD7C423E}" srcId="{6589B0F9-2374-4BD5-ACB5-655C96D943A7}" destId="{313F1464-5D4A-4A6D-9489-E7852ED69F19}" srcOrd="0" destOrd="0" parTransId="{2A11B597-07C4-438D-AC95-B4EA15820D74}" sibTransId="{7712C70D-FB64-4005-BD50-94A670D05633}"/>
    <dgm:cxn modelId="{D378090A-917E-407C-B8A0-1103A9D8B0F9}" srcId="{313F1464-5D4A-4A6D-9489-E7852ED69F19}" destId="{7788E3EA-92E7-40DD-9F96-54513AC13C11}" srcOrd="2" destOrd="0" parTransId="{3ED290BF-1ABB-40EC-A70C-316D0003A8A8}" sibTransId="{2DC26A1C-1059-41C3-867D-36CBA8EC2DB3}"/>
    <dgm:cxn modelId="{0EE2B9AB-58C1-4446-A5C0-347046F6DBB0}" srcId="{CBE35A14-E97D-458A-AC32-F56F51CA18B8}" destId="{3E026E9A-95E8-4D71-809C-57FF7F9A9C08}" srcOrd="0" destOrd="0" parTransId="{427C418B-0023-47F0-950C-F9B8288A16A9}" sibTransId="{BEDEC8AF-8E9C-4B73-9CCF-859591488822}"/>
    <dgm:cxn modelId="{06FAFA0E-3F26-447E-B584-69C187960E8F}" type="presOf" srcId="{52DD3588-5821-4DF9-99B4-19FCA588B28C}" destId="{8BE3DBCA-7BA3-41FB-9FD3-6CA2BA57FE8F}" srcOrd="0" destOrd="0" presId="urn:microsoft.com/office/officeart/2005/8/layout/hList1"/>
    <dgm:cxn modelId="{7180868C-BA46-4431-907C-C31F9E1FB242}" type="presOf" srcId="{6589B0F9-2374-4BD5-ACB5-655C96D943A7}" destId="{B18DB483-0AAB-4234-A8CD-258DDCC602A6}" srcOrd="0" destOrd="0" presId="urn:microsoft.com/office/officeart/2005/8/layout/hList1"/>
    <dgm:cxn modelId="{DB8676C9-F1A1-4121-A3FB-69C6F87D4689}" srcId="{CBE35A14-E97D-458A-AC32-F56F51CA18B8}" destId="{78B63245-5EA4-42A8-98FF-A8AFA9D40A0D}" srcOrd="1" destOrd="0" parTransId="{A92FBA93-9812-400A-9564-CB97EEC2D54B}" sibTransId="{30A0F61B-757B-4308-BEA7-066746018930}"/>
    <dgm:cxn modelId="{206C3AC3-A7B6-4AE6-9F8F-AEA2DEFAC72A}" srcId="{0E68EF4C-5518-44B4-9AD7-7B3DC7D269DB}" destId="{0567A7F0-E025-41A9-A8CE-1C897F5FE40F}" srcOrd="1" destOrd="0" parTransId="{2471C6CC-8240-4D64-B3EB-9A20993F1794}" sibTransId="{287D829F-274B-4868-AEF7-2B98928F5EE1}"/>
    <dgm:cxn modelId="{6435B3AA-0D8A-4DE0-B28D-86F647645E8E}" srcId="{0E68EF4C-5518-44B4-9AD7-7B3DC7D269DB}" destId="{08B02BA1-E831-4B2E-BBB4-CB1FF0F9509F}" srcOrd="0" destOrd="0" parTransId="{A7AE3230-DDFD-4A4B-95D5-237E0E23B6D4}" sibTransId="{D0BE36C3-575A-40B6-B631-10CEAA00AE71}"/>
    <dgm:cxn modelId="{A4BEA58E-1FD5-4C24-B030-3F381E1A3BA3}" type="presParOf" srcId="{B18DB483-0AAB-4234-A8CD-258DDCC602A6}" destId="{E5D81FE0-2ACD-4EE2-BB1B-9B81524488E0}" srcOrd="0" destOrd="0" presId="urn:microsoft.com/office/officeart/2005/8/layout/hList1"/>
    <dgm:cxn modelId="{FAFB1388-A5FE-4893-AE42-35706219A233}" type="presParOf" srcId="{E5D81FE0-2ACD-4EE2-BB1B-9B81524488E0}" destId="{18603D54-AFDA-496B-88DA-F3DBB21B6826}" srcOrd="0" destOrd="0" presId="urn:microsoft.com/office/officeart/2005/8/layout/hList1"/>
    <dgm:cxn modelId="{671E0AD0-E1EA-432D-AC41-19875D4CBE98}" type="presParOf" srcId="{E5D81FE0-2ACD-4EE2-BB1B-9B81524488E0}" destId="{8BE3DBCA-7BA3-41FB-9FD3-6CA2BA57FE8F}" srcOrd="1" destOrd="0" presId="urn:microsoft.com/office/officeart/2005/8/layout/hList1"/>
    <dgm:cxn modelId="{D808BA87-7760-4D36-A615-45F23B121F7E}" type="presParOf" srcId="{B18DB483-0AAB-4234-A8CD-258DDCC602A6}" destId="{B37FCD5A-FD70-468D-BA61-ED04CCA60A87}" srcOrd="1" destOrd="0" presId="urn:microsoft.com/office/officeart/2005/8/layout/hList1"/>
    <dgm:cxn modelId="{0DDEC12B-7F32-4608-8047-8B2BC3C657F8}" type="presParOf" srcId="{B18DB483-0AAB-4234-A8CD-258DDCC602A6}" destId="{6BEC1AC5-B67B-464D-B03E-D13A1100C4C2}" srcOrd="2" destOrd="0" presId="urn:microsoft.com/office/officeart/2005/8/layout/hList1"/>
    <dgm:cxn modelId="{6411751B-8C6D-4A44-9D5D-42ACE9E69467}" type="presParOf" srcId="{6BEC1AC5-B67B-464D-B03E-D13A1100C4C2}" destId="{667AF261-DA69-4497-A3BB-C752573731B4}" srcOrd="0" destOrd="0" presId="urn:microsoft.com/office/officeart/2005/8/layout/hList1"/>
    <dgm:cxn modelId="{583598D3-12E0-44A7-8A14-D05C61CB6CE4}" type="presParOf" srcId="{6BEC1AC5-B67B-464D-B03E-D13A1100C4C2}" destId="{8145CF55-26F5-47F9-8897-AACA29081626}" srcOrd="1" destOrd="0" presId="urn:microsoft.com/office/officeart/2005/8/layout/hList1"/>
    <dgm:cxn modelId="{B3C935CA-4CB8-460B-B15E-2CF382B8F960}" type="presParOf" srcId="{B18DB483-0AAB-4234-A8CD-258DDCC602A6}" destId="{1A1102A3-5764-4A36-AD24-21F562848B37}" srcOrd="3" destOrd="0" presId="urn:microsoft.com/office/officeart/2005/8/layout/hList1"/>
    <dgm:cxn modelId="{B6303B48-B1BE-44F3-99E6-1578A165F290}" type="presParOf" srcId="{B18DB483-0AAB-4234-A8CD-258DDCC602A6}" destId="{6BEB618F-8665-44B7-B6FC-DF12B7D9A1A2}" srcOrd="4" destOrd="0" presId="urn:microsoft.com/office/officeart/2005/8/layout/hList1"/>
    <dgm:cxn modelId="{5D6A34DB-44D7-478D-9A7C-7E9A51F8F157}" type="presParOf" srcId="{6BEB618F-8665-44B7-B6FC-DF12B7D9A1A2}" destId="{F648D181-C1C8-4DC8-A624-34AA53EC67A7}" srcOrd="0" destOrd="0" presId="urn:microsoft.com/office/officeart/2005/8/layout/hList1"/>
    <dgm:cxn modelId="{46E50D84-E1B3-48A6-BBE8-AFD846773779}" type="presParOf" srcId="{6BEB618F-8665-44B7-B6FC-DF12B7D9A1A2}" destId="{8F06D6CB-4199-4E6B-AB5C-866B089C551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81ED83-3C80-46DF-A4DE-C9F2F1B63376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984F1CD8-84AC-4456-952A-AC12D8E8FB78}">
      <dgm:prSet phldrT="[Text]" custT="1"/>
      <dgm:spPr/>
      <dgm:t>
        <a:bodyPr/>
        <a:lstStyle/>
        <a:p>
          <a:r>
            <a:rPr lang="en-US" sz="1400" dirty="0" smtClean="0"/>
            <a:t>Any significant/imminent danger or suspicious activity posing danger to the company, employees, other persons, facilities, or equipment should be immediately reported to local authorities and/or EHS, Cortney Graham.</a:t>
          </a:r>
        </a:p>
      </dgm:t>
    </dgm:pt>
    <dgm:pt modelId="{850E0833-A2F3-4AD5-8C9B-55ABFD6686E9}" type="parTrans" cxnId="{535DB5EE-F83A-4A8A-B467-21C9E3FD7F05}">
      <dgm:prSet/>
      <dgm:spPr/>
      <dgm:t>
        <a:bodyPr/>
        <a:lstStyle/>
        <a:p>
          <a:endParaRPr lang="en-US"/>
        </a:p>
      </dgm:t>
    </dgm:pt>
    <dgm:pt modelId="{11EEC61E-35EA-4CA3-AE94-196005335CBD}" type="sibTrans" cxnId="{535DB5EE-F83A-4A8A-B467-21C9E3FD7F05}">
      <dgm:prSet/>
      <dgm:spPr/>
      <dgm:t>
        <a:bodyPr/>
        <a:lstStyle/>
        <a:p>
          <a:endParaRPr lang="en-US"/>
        </a:p>
      </dgm:t>
    </dgm:pt>
    <dgm:pt modelId="{F6B1F31B-D64D-438C-95F3-EBC4061C52CC}" type="pres">
      <dgm:prSet presAssocID="{F581ED83-3C80-46DF-A4DE-C9F2F1B63376}" presName="Name0" presStyleCnt="0">
        <dgm:presLayoutVars>
          <dgm:dir/>
          <dgm:animLvl val="lvl"/>
          <dgm:resizeHandles val="exact"/>
        </dgm:presLayoutVars>
      </dgm:prSet>
      <dgm:spPr/>
    </dgm:pt>
    <dgm:pt modelId="{A2854307-E0F1-4086-968D-8518148A27BE}" type="pres">
      <dgm:prSet presAssocID="{F581ED83-3C80-46DF-A4DE-C9F2F1B63376}" presName="dummy" presStyleCnt="0"/>
      <dgm:spPr/>
    </dgm:pt>
    <dgm:pt modelId="{AD111A08-7C0D-4368-A30E-AF2B12155224}" type="pres">
      <dgm:prSet presAssocID="{F581ED83-3C80-46DF-A4DE-C9F2F1B63376}" presName="linH" presStyleCnt="0"/>
      <dgm:spPr/>
    </dgm:pt>
    <dgm:pt modelId="{DFB7B807-A13F-4B92-8A6E-BCCF0B722885}" type="pres">
      <dgm:prSet presAssocID="{F581ED83-3C80-46DF-A4DE-C9F2F1B63376}" presName="padding1" presStyleCnt="0"/>
      <dgm:spPr/>
    </dgm:pt>
    <dgm:pt modelId="{5F5A0E28-BEE6-454E-B20C-8D76F90C4FB0}" type="pres">
      <dgm:prSet presAssocID="{984F1CD8-84AC-4456-952A-AC12D8E8FB78}" presName="linV" presStyleCnt="0"/>
      <dgm:spPr/>
    </dgm:pt>
    <dgm:pt modelId="{818D5B1E-FE24-42CE-9665-2A2B70177C18}" type="pres">
      <dgm:prSet presAssocID="{984F1CD8-84AC-4456-952A-AC12D8E8FB78}" presName="spVertical1" presStyleCnt="0"/>
      <dgm:spPr/>
    </dgm:pt>
    <dgm:pt modelId="{4480D0DF-AE88-4F71-B4D9-EDFB834014EE}" type="pres">
      <dgm:prSet presAssocID="{984F1CD8-84AC-4456-952A-AC12D8E8FB78}" presName="parTx" presStyleLbl="revTx" presStyleIdx="0" presStyleCnt="1" custLinFactNeighborX="-4014" custLinFactNeighborY="85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161A94-0284-45F4-AAA9-228B87112F7A}" type="pres">
      <dgm:prSet presAssocID="{984F1CD8-84AC-4456-952A-AC12D8E8FB78}" presName="spVertical2" presStyleCnt="0"/>
      <dgm:spPr/>
    </dgm:pt>
    <dgm:pt modelId="{E3FC92FA-DB6A-4C97-8FB7-9B4F4FABE9DA}" type="pres">
      <dgm:prSet presAssocID="{984F1CD8-84AC-4456-952A-AC12D8E8FB78}" presName="spVertical3" presStyleCnt="0"/>
      <dgm:spPr/>
    </dgm:pt>
    <dgm:pt modelId="{EE779FD9-8AE7-45C3-A00B-369154AB2499}" type="pres">
      <dgm:prSet presAssocID="{F581ED83-3C80-46DF-A4DE-C9F2F1B63376}" presName="padding2" presStyleCnt="0"/>
      <dgm:spPr/>
    </dgm:pt>
    <dgm:pt modelId="{BA7B08DC-A68C-4B7A-A3F9-FE19FA2709DD}" type="pres">
      <dgm:prSet presAssocID="{F581ED83-3C80-46DF-A4DE-C9F2F1B63376}" presName="negArrow" presStyleCnt="0"/>
      <dgm:spPr/>
    </dgm:pt>
    <dgm:pt modelId="{9FC511FD-3B1D-4E0E-BCD4-0594CA9CF1BF}" type="pres">
      <dgm:prSet presAssocID="{F581ED83-3C80-46DF-A4DE-C9F2F1B63376}" presName="backgroundArrow" presStyleLbl="node1" presStyleIdx="0" presStyleCnt="1" custScaleY="189339" custLinFactNeighborY="-38207"/>
      <dgm:spPr/>
    </dgm:pt>
  </dgm:ptLst>
  <dgm:cxnLst>
    <dgm:cxn modelId="{FC5C8885-501F-4CCC-854A-3A9DC33F6640}" type="presOf" srcId="{984F1CD8-84AC-4456-952A-AC12D8E8FB78}" destId="{4480D0DF-AE88-4F71-B4D9-EDFB834014EE}" srcOrd="0" destOrd="0" presId="urn:microsoft.com/office/officeart/2005/8/layout/hProcess3"/>
    <dgm:cxn modelId="{535DB5EE-F83A-4A8A-B467-21C9E3FD7F05}" srcId="{F581ED83-3C80-46DF-A4DE-C9F2F1B63376}" destId="{984F1CD8-84AC-4456-952A-AC12D8E8FB78}" srcOrd="0" destOrd="0" parTransId="{850E0833-A2F3-4AD5-8C9B-55ABFD6686E9}" sibTransId="{11EEC61E-35EA-4CA3-AE94-196005335CBD}"/>
    <dgm:cxn modelId="{D931D8C6-48BE-4742-8122-DEECC5E8396D}" type="presOf" srcId="{F581ED83-3C80-46DF-A4DE-C9F2F1B63376}" destId="{F6B1F31B-D64D-438C-95F3-EBC4061C52CC}" srcOrd="0" destOrd="0" presId="urn:microsoft.com/office/officeart/2005/8/layout/hProcess3"/>
    <dgm:cxn modelId="{5785F407-1333-4CE9-9F5F-D34F6834D709}" type="presParOf" srcId="{F6B1F31B-D64D-438C-95F3-EBC4061C52CC}" destId="{A2854307-E0F1-4086-968D-8518148A27BE}" srcOrd="0" destOrd="0" presId="urn:microsoft.com/office/officeart/2005/8/layout/hProcess3"/>
    <dgm:cxn modelId="{6F19E483-EC9F-4AA3-A90A-7F01A1026CCB}" type="presParOf" srcId="{F6B1F31B-D64D-438C-95F3-EBC4061C52CC}" destId="{AD111A08-7C0D-4368-A30E-AF2B12155224}" srcOrd="1" destOrd="0" presId="urn:microsoft.com/office/officeart/2005/8/layout/hProcess3"/>
    <dgm:cxn modelId="{3C56A4D8-2225-42BC-A8FC-3A919560969D}" type="presParOf" srcId="{AD111A08-7C0D-4368-A30E-AF2B12155224}" destId="{DFB7B807-A13F-4B92-8A6E-BCCF0B722885}" srcOrd="0" destOrd="0" presId="urn:microsoft.com/office/officeart/2005/8/layout/hProcess3"/>
    <dgm:cxn modelId="{763D9192-6655-4BDC-B815-49D39086AB8E}" type="presParOf" srcId="{AD111A08-7C0D-4368-A30E-AF2B12155224}" destId="{5F5A0E28-BEE6-454E-B20C-8D76F90C4FB0}" srcOrd="1" destOrd="0" presId="urn:microsoft.com/office/officeart/2005/8/layout/hProcess3"/>
    <dgm:cxn modelId="{67FAC97A-5882-4724-830E-556D837D8273}" type="presParOf" srcId="{5F5A0E28-BEE6-454E-B20C-8D76F90C4FB0}" destId="{818D5B1E-FE24-42CE-9665-2A2B70177C18}" srcOrd="0" destOrd="0" presId="urn:microsoft.com/office/officeart/2005/8/layout/hProcess3"/>
    <dgm:cxn modelId="{A7B1479E-658F-4824-84C0-D86E2D61074B}" type="presParOf" srcId="{5F5A0E28-BEE6-454E-B20C-8D76F90C4FB0}" destId="{4480D0DF-AE88-4F71-B4D9-EDFB834014EE}" srcOrd="1" destOrd="0" presId="urn:microsoft.com/office/officeart/2005/8/layout/hProcess3"/>
    <dgm:cxn modelId="{3151BAA9-A67C-4AAB-8302-33B270A58631}" type="presParOf" srcId="{5F5A0E28-BEE6-454E-B20C-8D76F90C4FB0}" destId="{00161A94-0284-45F4-AAA9-228B87112F7A}" srcOrd="2" destOrd="0" presId="urn:microsoft.com/office/officeart/2005/8/layout/hProcess3"/>
    <dgm:cxn modelId="{A84D35C2-0728-41CF-B570-BCE9D4C567B9}" type="presParOf" srcId="{5F5A0E28-BEE6-454E-B20C-8D76F90C4FB0}" destId="{E3FC92FA-DB6A-4C97-8FB7-9B4F4FABE9DA}" srcOrd="3" destOrd="0" presId="urn:microsoft.com/office/officeart/2005/8/layout/hProcess3"/>
    <dgm:cxn modelId="{A0247896-B2AA-43A7-99EE-A7B3111F83AE}" type="presParOf" srcId="{AD111A08-7C0D-4368-A30E-AF2B12155224}" destId="{EE779FD9-8AE7-45C3-A00B-369154AB2499}" srcOrd="2" destOrd="0" presId="urn:microsoft.com/office/officeart/2005/8/layout/hProcess3"/>
    <dgm:cxn modelId="{CFF603AB-6018-415B-A57F-9DD2CDE38D38}" type="presParOf" srcId="{AD111A08-7C0D-4368-A30E-AF2B12155224}" destId="{BA7B08DC-A68C-4B7A-A3F9-FE19FA2709DD}" srcOrd="3" destOrd="0" presId="urn:microsoft.com/office/officeart/2005/8/layout/hProcess3"/>
    <dgm:cxn modelId="{FC28562C-F565-469A-8CBA-1AA02AD98C12}" type="presParOf" srcId="{AD111A08-7C0D-4368-A30E-AF2B12155224}" destId="{9FC511FD-3B1D-4E0E-BCD4-0594CA9CF1B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188C8-BC15-4808-AB21-8B50AF67B2EA}">
      <dsp:nvSpPr>
        <dsp:cNvPr id="0" name=""/>
        <dsp:cNvSpPr/>
      </dsp:nvSpPr>
      <dsp:spPr>
        <a:xfrm>
          <a:off x="0" y="3"/>
          <a:ext cx="7929489" cy="468914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SOP’s are available at all respective railcar sites.  Before unloading, review site specific SOP’s as needed</a:t>
          </a:r>
          <a:endParaRPr lang="en-US" sz="1600" kern="1200" dirty="0"/>
        </a:p>
      </dsp:txBody>
      <dsp:txXfrm>
        <a:off x="22890" y="22893"/>
        <a:ext cx="7883709" cy="4231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188C8-BC15-4808-AB21-8B50AF67B2EA}">
      <dsp:nvSpPr>
        <dsp:cNvPr id="0" name=""/>
        <dsp:cNvSpPr/>
      </dsp:nvSpPr>
      <dsp:spPr>
        <a:xfrm>
          <a:off x="0" y="72706"/>
          <a:ext cx="4419200" cy="556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Fall protection, harness and lanyard, must be worn when on top of rail cars, utilizing crash bar as tie off point.  </a:t>
          </a:r>
          <a:endParaRPr lang="en-US" sz="1400" kern="1200" dirty="0"/>
        </a:p>
      </dsp:txBody>
      <dsp:txXfrm>
        <a:off x="27187" y="99893"/>
        <a:ext cx="4364826" cy="502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5" tIns="46584" rIns="93165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5" tIns="46584" rIns="93165" bIns="46584" rtlCol="0"/>
          <a:lstStyle>
            <a:lvl1pPr algn="r">
              <a:defRPr sz="1200"/>
            </a:lvl1pPr>
          </a:lstStyle>
          <a:p>
            <a:fld id="{AC4EF642-23CB-6843-B34F-AF7BA7485D2F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5" tIns="46584" rIns="93165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5" tIns="46584" rIns="93165" bIns="46584" rtlCol="0" anchor="b"/>
          <a:lstStyle>
            <a:lvl1pPr algn="r">
              <a:defRPr sz="1200"/>
            </a:lvl1pPr>
          </a:lstStyle>
          <a:p>
            <a:fld id="{5E783142-0DE3-2147-8C00-B9A7F4388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8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5" tIns="46584" rIns="93165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5" tIns="46584" rIns="93165" bIns="46584" rtlCol="0"/>
          <a:lstStyle>
            <a:lvl1pPr algn="r">
              <a:defRPr sz="1200"/>
            </a:lvl1pPr>
          </a:lstStyle>
          <a:p>
            <a:fld id="{0B46BBB9-A61E-984B-A73A-88A2EEC100C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5" tIns="46584" rIns="93165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5" tIns="46584" rIns="93165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5" tIns="46584" rIns="93165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5" tIns="46584" rIns="93165" bIns="46584" rtlCol="0" anchor="b"/>
          <a:lstStyle>
            <a:lvl1pPr algn="r">
              <a:defRPr sz="1200"/>
            </a:lvl1pPr>
          </a:lstStyle>
          <a:p>
            <a:fld id="{C904D16A-50AD-DD4F-A206-5BB02F86D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699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44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D11F6-1B06-4B8C-8A7E-F4EC42E93C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55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44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D11F6-1B06-4B8C-8A7E-F4EC42E93C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57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827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SubHeader Lett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1041399"/>
            <a:ext cx="9144000" cy="2048933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hidden">
          <a:xfrm>
            <a:off x="0" y="4903470"/>
            <a:ext cx="5943600" cy="24003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 fontScale="92500" lnSpcReduction="10000"/>
          </a:bodyPr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 bwMode="hidden">
          <a:xfrm>
            <a:off x="0" y="2228850"/>
            <a:ext cx="8229600" cy="1200150"/>
            <a:chOff x="0" y="2971800"/>
            <a:chExt cx="8229600" cy="1600200"/>
          </a:xfr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</p:grpSpPr>
        <p:sp>
          <p:nvSpPr>
            <p:cNvPr id="14" name="Rectangle 8"/>
            <p:cNvSpPr>
              <a:spLocks noChangeArrowheads="1"/>
            </p:cNvSpPr>
            <p:nvPr userDrawn="1"/>
          </p:nvSpPr>
          <p:spPr bwMode="hidden">
            <a:xfrm>
              <a:off x="0" y="2971800"/>
              <a:ext cx="8229600" cy="1143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127000" dir="18900000" algn="tl" rotWithShape="0">
                <a:srgbClr val="000000">
                  <a:alpha val="35000"/>
                </a:srgbClr>
              </a:outerShdw>
            </a:effectLst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hidden">
            <a:xfrm>
              <a:off x="0" y="3886200"/>
              <a:ext cx="5943600" cy="685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8850"/>
            <a:ext cx="7315200" cy="1200150"/>
          </a:xfrm>
        </p:spPr>
        <p:txBody>
          <a:bodyPr tIns="137160" bIns="0" anchor="t">
            <a:normAutofit/>
          </a:bodyPr>
          <a:lstStyle>
            <a:lvl1pPr algn="l">
              <a:lnSpc>
                <a:spcPct val="120000"/>
              </a:lnSpc>
              <a:defRPr sz="28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00450"/>
            <a:ext cx="5486400" cy="857250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44344" y="4903470"/>
            <a:ext cx="2142457" cy="240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4B92B5C-D758-8641-A795-75EF8CD2E92F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903470"/>
            <a:ext cx="6078324" cy="240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903470"/>
            <a:ext cx="457200" cy="240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FEE7FC-022F-4BA8-82F0-455D26230E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 descr="BRANDT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242" y="4343399"/>
            <a:ext cx="1957357" cy="3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8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SubHeader Co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1032932"/>
            <a:ext cx="9144000" cy="2057401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hidden">
          <a:xfrm>
            <a:off x="0" y="4903470"/>
            <a:ext cx="5943600" cy="24003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 fontScale="92500" lnSpcReduction="10000"/>
          </a:bodyPr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 bwMode="hidden">
          <a:xfrm>
            <a:off x="0" y="2228850"/>
            <a:ext cx="8229600" cy="1200150"/>
            <a:chOff x="0" y="2971800"/>
            <a:chExt cx="8229600" cy="1600200"/>
          </a:xfr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</p:grpSpPr>
        <p:sp>
          <p:nvSpPr>
            <p:cNvPr id="14" name="Rectangle 8"/>
            <p:cNvSpPr>
              <a:spLocks noChangeArrowheads="1"/>
            </p:cNvSpPr>
            <p:nvPr userDrawn="1"/>
          </p:nvSpPr>
          <p:spPr bwMode="hidden">
            <a:xfrm>
              <a:off x="0" y="2971800"/>
              <a:ext cx="8229600" cy="1143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127000" dir="18900000" algn="tl" rotWithShape="0">
                <a:srgbClr val="000000">
                  <a:alpha val="35000"/>
                </a:srgbClr>
              </a:outerShdw>
            </a:effectLst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hidden">
            <a:xfrm>
              <a:off x="0" y="3886200"/>
              <a:ext cx="5943600" cy="685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8850"/>
            <a:ext cx="7315200" cy="1200150"/>
          </a:xfrm>
        </p:spPr>
        <p:txBody>
          <a:bodyPr tIns="137160" bIns="0" anchor="t">
            <a:normAutofit/>
          </a:bodyPr>
          <a:lstStyle>
            <a:lvl1pPr algn="l">
              <a:lnSpc>
                <a:spcPct val="120000"/>
              </a:lnSpc>
              <a:defRPr sz="28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00450"/>
            <a:ext cx="5486400" cy="857250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44344" y="4903470"/>
            <a:ext cx="2142457" cy="240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4B92B5C-D758-8641-A795-75EF8CD2E92F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903470"/>
            <a:ext cx="6078324" cy="240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903470"/>
            <a:ext cx="457200" cy="240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FEE7FC-022F-4BA8-82F0-455D26230E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 descr="BRANDT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242" y="4343399"/>
            <a:ext cx="1957357" cy="3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23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57200" y="1018440"/>
            <a:ext cx="3977640" cy="3468893"/>
          </a:xfrm>
        </p:spPr>
        <p:txBody>
          <a:bodyPr rIns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709160" y="1018440"/>
            <a:ext cx="3977640" cy="34688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281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57250"/>
            <a:ext cx="3977640" cy="54864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57200" y="1405891"/>
            <a:ext cx="3977640" cy="3089910"/>
          </a:xfrm>
        </p:spPr>
        <p:txBody>
          <a:bodyPr tIns="9144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857250"/>
            <a:ext cx="3977640" cy="54864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4709160" y="1405891"/>
            <a:ext cx="3977640" cy="3089910"/>
          </a:xfrm>
        </p:spPr>
        <p:txBody>
          <a:bodyPr tIns="9144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11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 bwMode="gray">
          <a:xfrm>
            <a:off x="457200" y="342900"/>
            <a:ext cx="8229600" cy="4152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859867"/>
            <a:ext cx="9144000" cy="283633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/>
          </a:bodyPr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648200"/>
            <a:ext cx="1739900" cy="342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/>
          </a:bodyPr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09" y="4718134"/>
            <a:ext cx="1040291" cy="19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73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859867"/>
            <a:ext cx="9144000" cy="283633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/>
          </a:bodyPr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4648200"/>
            <a:ext cx="1739900" cy="342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/>
          </a:bodyPr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09" y="4718134"/>
            <a:ext cx="1040291" cy="19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92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Brandt Cover Image 0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1380066"/>
            <a:ext cx="9144000" cy="171026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 bwMode="hidden">
          <a:xfrm>
            <a:off x="0" y="4903470"/>
            <a:ext cx="5943600" cy="24003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 fontScale="92500" lnSpcReduction="10000"/>
          </a:bodyPr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44344" y="4903470"/>
            <a:ext cx="2142457" cy="240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117F89A-96B9-2A4A-BBBA-7FBFEE316110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903470"/>
            <a:ext cx="6078324" cy="240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903470"/>
            <a:ext cx="457200" cy="240030"/>
          </a:xfrm>
          <a:prstGeom prst="rect">
            <a:avLst/>
          </a:prstGeom>
        </p:spPr>
        <p:txBody>
          <a:bodyPr/>
          <a:lstStyle/>
          <a:p>
            <a:fld id="{93FEE7FC-022F-4BA8-82F0-455D26230EF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 bwMode="hidden">
          <a:xfrm>
            <a:off x="0" y="2228850"/>
            <a:ext cx="8229600" cy="1200150"/>
            <a:chOff x="0" y="2971800"/>
            <a:chExt cx="8229600" cy="1600200"/>
          </a:xfr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</p:grpSpPr>
        <p:sp>
          <p:nvSpPr>
            <p:cNvPr id="18" name="Rectangle 8"/>
            <p:cNvSpPr>
              <a:spLocks noChangeArrowheads="1"/>
            </p:cNvSpPr>
            <p:nvPr userDrawn="1"/>
          </p:nvSpPr>
          <p:spPr bwMode="hidden">
            <a:xfrm>
              <a:off x="0" y="2971800"/>
              <a:ext cx="8229600" cy="1143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127000" dir="18900000" algn="tl" rotWithShape="0">
                <a:srgbClr val="000000">
                  <a:alpha val="35000"/>
                </a:srgbClr>
              </a:outerShdw>
            </a:effectLst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9" name="Rectangle 9"/>
            <p:cNvSpPr>
              <a:spLocks noChangeArrowheads="1"/>
            </p:cNvSpPr>
            <p:nvPr userDrawn="1"/>
          </p:nvSpPr>
          <p:spPr bwMode="hidden">
            <a:xfrm>
              <a:off x="0" y="3886200"/>
              <a:ext cx="5943600" cy="685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57200" y="2228851"/>
            <a:ext cx="7315200" cy="1200149"/>
          </a:xfrm>
        </p:spPr>
        <p:txBody>
          <a:bodyPr tIns="137160" bIns="0" anchor="t" anchorCtr="0">
            <a:normAutofit/>
          </a:bodyPr>
          <a:lstStyle>
            <a:lvl1pPr>
              <a:defRPr sz="2800"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5486400" cy="857250"/>
          </a:xfrm>
        </p:spPr>
        <p:txBody>
          <a:bodyPr t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8686800" y="4903470"/>
            <a:ext cx="457200" cy="240030"/>
          </a:xfrm>
          <a:prstGeom prst="rect">
            <a:avLst/>
          </a:prstGeom>
        </p:spPr>
        <p:txBody>
          <a:bodyPr vert="horz" lIns="0" tIns="0" rIns="0" bIns="82296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FEE7FC-022F-4BA8-82F0-455D26230E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5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21398" y="3477694"/>
            <a:ext cx="2581656" cy="142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58598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245783"/>
            <a:ext cx="7103533" cy="988483"/>
          </a:xfrm>
          <a:solidFill>
            <a:srgbClr val="D5140D">
              <a:alpha val="84000"/>
            </a:srgbClr>
          </a:solidFill>
        </p:spPr>
        <p:txBody>
          <a:bodyPr bIns="0" anchor="ctr">
            <a:normAutofit/>
          </a:bodyPr>
          <a:lstStyle>
            <a:lvl1pPr marL="457200">
              <a:spcBef>
                <a:spcPts val="0"/>
              </a:spcBef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-1" y="3234266"/>
            <a:ext cx="6138333" cy="795867"/>
          </a:xfrm>
          <a:solidFill>
            <a:srgbClr val="78BE20">
              <a:alpha val="73000"/>
            </a:srgbClr>
          </a:solidFill>
        </p:spPr>
        <p:txBody>
          <a:bodyPr anchor="ctr">
            <a:noAutofit/>
          </a:bodyPr>
          <a:lstStyle>
            <a:lvl1pPr marL="457200" indent="0">
              <a:spcBef>
                <a:spcPts val="0"/>
              </a:spcBef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 descr="BRANDT-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6057" y="516465"/>
            <a:ext cx="1775276" cy="330201"/>
          </a:xfrm>
          <a:prstGeom prst="rect">
            <a:avLst/>
          </a:prstGeom>
        </p:spPr>
      </p:pic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490538" y="423334"/>
            <a:ext cx="2295525" cy="7366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27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245783"/>
            <a:ext cx="7103533" cy="988483"/>
          </a:xfrm>
          <a:solidFill>
            <a:srgbClr val="D5140D">
              <a:alpha val="84000"/>
            </a:srgbClr>
          </a:solidFill>
        </p:spPr>
        <p:txBody>
          <a:bodyPr bIns="0" anchor="ctr">
            <a:normAutofit/>
          </a:bodyPr>
          <a:lstStyle>
            <a:lvl1pPr marL="457200">
              <a:spcBef>
                <a:spcPts val="0"/>
              </a:spcBef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 descr="BRANDT-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6057" y="516465"/>
            <a:ext cx="1775276" cy="330201"/>
          </a:xfrm>
          <a:prstGeom prst="rect">
            <a:avLst/>
          </a:prstGeom>
        </p:spPr>
      </p:pic>
      <p:sp>
        <p:nvSpPr>
          <p:cNvPr id="5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490538" y="423334"/>
            <a:ext cx="2295525" cy="7366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973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26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0"/>
            <a:ext cx="9144000" cy="309033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hidden">
          <a:xfrm>
            <a:off x="0" y="4903470"/>
            <a:ext cx="5943600" cy="24003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 fontScale="92500" lnSpcReduction="10000"/>
          </a:bodyPr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 bwMode="hidden">
          <a:xfrm>
            <a:off x="0" y="2228850"/>
            <a:ext cx="8229600" cy="1200150"/>
            <a:chOff x="0" y="2971800"/>
            <a:chExt cx="8229600" cy="1600200"/>
          </a:xfr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</p:grpSpPr>
        <p:sp>
          <p:nvSpPr>
            <p:cNvPr id="14" name="Rectangle 8"/>
            <p:cNvSpPr>
              <a:spLocks noChangeArrowheads="1"/>
            </p:cNvSpPr>
            <p:nvPr userDrawn="1"/>
          </p:nvSpPr>
          <p:spPr bwMode="hidden">
            <a:xfrm>
              <a:off x="0" y="2971800"/>
              <a:ext cx="8229600" cy="1143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127000" dir="18900000" algn="tl" rotWithShape="0">
                <a:srgbClr val="000000">
                  <a:alpha val="35000"/>
                </a:srgbClr>
              </a:outerShdw>
            </a:effectLst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hidden">
            <a:xfrm>
              <a:off x="0" y="3886200"/>
              <a:ext cx="5943600" cy="685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8850"/>
            <a:ext cx="7315200" cy="1200150"/>
          </a:xfrm>
        </p:spPr>
        <p:txBody>
          <a:bodyPr tIns="137160" bIns="0" anchor="t">
            <a:normAutofit/>
          </a:bodyPr>
          <a:lstStyle>
            <a:lvl1pPr algn="l">
              <a:lnSpc>
                <a:spcPct val="120000"/>
              </a:lnSpc>
              <a:defRPr sz="28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00450"/>
            <a:ext cx="5486400" cy="857250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903470"/>
            <a:ext cx="457200" cy="240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FEE7FC-022F-4BA8-82F0-455D26230E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BRANDT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242" y="4343399"/>
            <a:ext cx="1957357" cy="3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1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Alm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0"/>
            <a:ext cx="9144000" cy="308186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hidden">
          <a:xfrm>
            <a:off x="0" y="4903470"/>
            <a:ext cx="5943600" cy="24003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 fontScale="92500" lnSpcReduction="10000"/>
          </a:bodyPr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 bwMode="hidden">
          <a:xfrm>
            <a:off x="0" y="2228850"/>
            <a:ext cx="8229600" cy="1200150"/>
            <a:chOff x="0" y="2971800"/>
            <a:chExt cx="8229600" cy="1600200"/>
          </a:xfr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</p:grpSpPr>
        <p:sp>
          <p:nvSpPr>
            <p:cNvPr id="14" name="Rectangle 8"/>
            <p:cNvSpPr>
              <a:spLocks noChangeArrowheads="1"/>
            </p:cNvSpPr>
            <p:nvPr userDrawn="1"/>
          </p:nvSpPr>
          <p:spPr bwMode="hidden">
            <a:xfrm>
              <a:off x="0" y="2971800"/>
              <a:ext cx="8229600" cy="1143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127000" dir="18900000" algn="tl" rotWithShape="0">
                <a:srgbClr val="000000">
                  <a:alpha val="35000"/>
                </a:srgbClr>
              </a:outerShdw>
            </a:effectLst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hidden">
            <a:xfrm>
              <a:off x="0" y="3886200"/>
              <a:ext cx="5943600" cy="685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8850"/>
            <a:ext cx="7315200" cy="1200150"/>
          </a:xfrm>
        </p:spPr>
        <p:txBody>
          <a:bodyPr tIns="137160" bIns="0" anchor="t">
            <a:normAutofit/>
          </a:bodyPr>
          <a:lstStyle>
            <a:lvl1pPr algn="l">
              <a:lnSpc>
                <a:spcPct val="120000"/>
              </a:lnSpc>
              <a:defRPr sz="28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00450"/>
            <a:ext cx="5486400" cy="857250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903470"/>
            <a:ext cx="457200" cy="240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FEE7FC-022F-4BA8-82F0-455D26230E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BRANDT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242" y="4343399"/>
            <a:ext cx="1957357" cy="3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5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Ap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0"/>
            <a:ext cx="9144000" cy="308186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hidden">
          <a:xfrm>
            <a:off x="0" y="4903470"/>
            <a:ext cx="5943600" cy="24003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 fontScale="92500" lnSpcReduction="10000"/>
          </a:bodyPr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 bwMode="hidden">
          <a:xfrm>
            <a:off x="0" y="2228850"/>
            <a:ext cx="8229600" cy="1200150"/>
            <a:chOff x="0" y="2971800"/>
            <a:chExt cx="8229600" cy="1600200"/>
          </a:xfr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</p:grpSpPr>
        <p:sp>
          <p:nvSpPr>
            <p:cNvPr id="14" name="Rectangle 8"/>
            <p:cNvSpPr>
              <a:spLocks noChangeArrowheads="1"/>
            </p:cNvSpPr>
            <p:nvPr userDrawn="1"/>
          </p:nvSpPr>
          <p:spPr bwMode="hidden">
            <a:xfrm>
              <a:off x="0" y="2971800"/>
              <a:ext cx="8229600" cy="1143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127000" dir="18900000" algn="tl" rotWithShape="0">
                <a:srgbClr val="000000">
                  <a:alpha val="35000"/>
                </a:srgbClr>
              </a:outerShdw>
            </a:effectLst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hidden">
            <a:xfrm>
              <a:off x="0" y="3886200"/>
              <a:ext cx="5943600" cy="685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8850"/>
            <a:ext cx="7315200" cy="1200150"/>
          </a:xfrm>
        </p:spPr>
        <p:txBody>
          <a:bodyPr tIns="137160" bIns="0" anchor="t">
            <a:normAutofit/>
          </a:bodyPr>
          <a:lstStyle>
            <a:lvl1pPr algn="l">
              <a:lnSpc>
                <a:spcPct val="120000"/>
              </a:lnSpc>
              <a:defRPr sz="28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00450"/>
            <a:ext cx="5486400" cy="857250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903470"/>
            <a:ext cx="457200" cy="240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FEE7FC-022F-4BA8-82F0-455D26230E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BRANDT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242" y="4343399"/>
            <a:ext cx="1957357" cy="3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2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0"/>
            <a:ext cx="9144000" cy="308186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hidden">
          <a:xfrm>
            <a:off x="0" y="4903470"/>
            <a:ext cx="5943600" cy="24003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 fontScale="92500" lnSpcReduction="10000"/>
          </a:bodyPr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 bwMode="hidden">
          <a:xfrm>
            <a:off x="0" y="2228850"/>
            <a:ext cx="8229600" cy="1200150"/>
            <a:chOff x="0" y="2971800"/>
            <a:chExt cx="8229600" cy="1600200"/>
          </a:xfr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</p:grpSpPr>
        <p:sp>
          <p:nvSpPr>
            <p:cNvPr id="14" name="Rectangle 8"/>
            <p:cNvSpPr>
              <a:spLocks noChangeArrowheads="1"/>
            </p:cNvSpPr>
            <p:nvPr userDrawn="1"/>
          </p:nvSpPr>
          <p:spPr bwMode="hidden">
            <a:xfrm>
              <a:off x="0" y="2971800"/>
              <a:ext cx="8229600" cy="1143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127000" dir="18900000" algn="tl" rotWithShape="0">
                <a:srgbClr val="000000">
                  <a:alpha val="35000"/>
                </a:srgbClr>
              </a:outerShdw>
            </a:effectLst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hidden">
            <a:xfrm>
              <a:off x="0" y="3886200"/>
              <a:ext cx="5943600" cy="685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8850"/>
            <a:ext cx="7315200" cy="1200150"/>
          </a:xfrm>
        </p:spPr>
        <p:txBody>
          <a:bodyPr tIns="137160" bIns="0" anchor="t">
            <a:normAutofit/>
          </a:bodyPr>
          <a:lstStyle>
            <a:lvl1pPr algn="l">
              <a:lnSpc>
                <a:spcPct val="120000"/>
              </a:lnSpc>
              <a:defRPr sz="28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00450"/>
            <a:ext cx="5486400" cy="857250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903470"/>
            <a:ext cx="457200" cy="240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FEE7FC-022F-4BA8-82F0-455D26230E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BRANDT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242" y="4343399"/>
            <a:ext cx="1957357" cy="3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4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Tom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0"/>
            <a:ext cx="9144000" cy="308186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hidden">
          <a:xfrm>
            <a:off x="0" y="4903470"/>
            <a:ext cx="5943600" cy="24003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 fontScale="92500" lnSpcReduction="10000"/>
          </a:bodyPr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 bwMode="hidden">
          <a:xfrm>
            <a:off x="0" y="2228850"/>
            <a:ext cx="8229600" cy="1200150"/>
            <a:chOff x="0" y="2971800"/>
            <a:chExt cx="8229600" cy="1600200"/>
          </a:xfr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</p:grpSpPr>
        <p:sp>
          <p:nvSpPr>
            <p:cNvPr id="14" name="Rectangle 8"/>
            <p:cNvSpPr>
              <a:spLocks noChangeArrowheads="1"/>
            </p:cNvSpPr>
            <p:nvPr userDrawn="1"/>
          </p:nvSpPr>
          <p:spPr bwMode="hidden">
            <a:xfrm>
              <a:off x="0" y="2971800"/>
              <a:ext cx="8229600" cy="1143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127000" dir="18900000" algn="tl" rotWithShape="0">
                <a:srgbClr val="000000">
                  <a:alpha val="35000"/>
                </a:srgbClr>
              </a:outerShdw>
            </a:effectLst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hidden">
            <a:xfrm>
              <a:off x="0" y="3886200"/>
              <a:ext cx="5943600" cy="685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8850"/>
            <a:ext cx="7315200" cy="1200150"/>
          </a:xfrm>
        </p:spPr>
        <p:txBody>
          <a:bodyPr tIns="137160" bIns="0" anchor="t">
            <a:normAutofit/>
          </a:bodyPr>
          <a:lstStyle>
            <a:lvl1pPr algn="l">
              <a:lnSpc>
                <a:spcPct val="120000"/>
              </a:lnSpc>
              <a:defRPr sz="28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00450"/>
            <a:ext cx="5486400" cy="857250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903470"/>
            <a:ext cx="457200" cy="240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FEE7FC-022F-4BA8-82F0-455D26230E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BRANDT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242" y="4343399"/>
            <a:ext cx="1957357" cy="3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0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Viney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0"/>
            <a:ext cx="9144000" cy="309033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hidden">
          <a:xfrm>
            <a:off x="0" y="4903470"/>
            <a:ext cx="5943600" cy="24003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 fontScale="92500" lnSpcReduction="10000"/>
          </a:bodyPr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 bwMode="hidden">
          <a:xfrm>
            <a:off x="0" y="2228850"/>
            <a:ext cx="8229600" cy="1200150"/>
            <a:chOff x="0" y="2971800"/>
            <a:chExt cx="8229600" cy="1600200"/>
          </a:xfr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</p:grpSpPr>
        <p:sp>
          <p:nvSpPr>
            <p:cNvPr id="14" name="Rectangle 8"/>
            <p:cNvSpPr>
              <a:spLocks noChangeArrowheads="1"/>
            </p:cNvSpPr>
            <p:nvPr userDrawn="1"/>
          </p:nvSpPr>
          <p:spPr bwMode="hidden">
            <a:xfrm>
              <a:off x="0" y="2971800"/>
              <a:ext cx="8229600" cy="1143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127000" dir="18900000" algn="tl" rotWithShape="0">
                <a:srgbClr val="000000">
                  <a:alpha val="35000"/>
                </a:srgbClr>
              </a:outerShdw>
            </a:effectLst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hidden">
            <a:xfrm>
              <a:off x="0" y="3886200"/>
              <a:ext cx="5943600" cy="685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8850"/>
            <a:ext cx="7315200" cy="1200150"/>
          </a:xfrm>
        </p:spPr>
        <p:txBody>
          <a:bodyPr tIns="137160" bIns="0" anchor="t">
            <a:normAutofit/>
          </a:bodyPr>
          <a:lstStyle>
            <a:lvl1pPr algn="l">
              <a:lnSpc>
                <a:spcPct val="120000"/>
              </a:lnSpc>
              <a:defRPr sz="28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00450"/>
            <a:ext cx="5486400" cy="857250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903470"/>
            <a:ext cx="457200" cy="240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FEE7FC-022F-4BA8-82F0-455D26230E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BRANDT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242" y="4343399"/>
            <a:ext cx="1957357" cy="3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6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Orname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0"/>
            <a:ext cx="9144000" cy="308186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hidden">
          <a:xfrm>
            <a:off x="0" y="4903470"/>
            <a:ext cx="5943600" cy="24003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 fontScale="92500" lnSpcReduction="10000"/>
          </a:bodyPr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 bwMode="hidden">
          <a:xfrm>
            <a:off x="0" y="2228850"/>
            <a:ext cx="8229600" cy="1200150"/>
            <a:chOff x="0" y="2971800"/>
            <a:chExt cx="8229600" cy="1600200"/>
          </a:xfr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</p:grpSpPr>
        <p:sp>
          <p:nvSpPr>
            <p:cNvPr id="14" name="Rectangle 8"/>
            <p:cNvSpPr>
              <a:spLocks noChangeArrowheads="1"/>
            </p:cNvSpPr>
            <p:nvPr userDrawn="1"/>
          </p:nvSpPr>
          <p:spPr bwMode="hidden">
            <a:xfrm>
              <a:off x="0" y="2971800"/>
              <a:ext cx="8229600" cy="1143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127000" dir="18900000" algn="tl" rotWithShape="0">
                <a:srgbClr val="000000">
                  <a:alpha val="35000"/>
                </a:srgbClr>
              </a:outerShdw>
            </a:effectLst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hidden">
            <a:xfrm>
              <a:off x="0" y="3886200"/>
              <a:ext cx="5943600" cy="685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8850"/>
            <a:ext cx="7315200" cy="1200150"/>
          </a:xfrm>
        </p:spPr>
        <p:txBody>
          <a:bodyPr tIns="137160" bIns="0" anchor="t">
            <a:normAutofit/>
          </a:bodyPr>
          <a:lstStyle>
            <a:lvl1pPr algn="l">
              <a:lnSpc>
                <a:spcPct val="120000"/>
              </a:lnSpc>
              <a:defRPr sz="28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00450"/>
            <a:ext cx="5486400" cy="857250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903470"/>
            <a:ext cx="457200" cy="240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FEE7FC-022F-4BA8-82F0-455D26230E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BRANDT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242" y="4343399"/>
            <a:ext cx="1957357" cy="3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1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Tur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0"/>
            <a:ext cx="9144000" cy="308186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hidden">
          <a:xfrm>
            <a:off x="0" y="4903470"/>
            <a:ext cx="5943600" cy="24003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 fontScale="92500" lnSpcReduction="10000"/>
          </a:bodyPr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 bwMode="hidden">
          <a:xfrm>
            <a:off x="0" y="2228850"/>
            <a:ext cx="8229600" cy="1200150"/>
            <a:chOff x="0" y="2971800"/>
            <a:chExt cx="8229600" cy="1600200"/>
          </a:xfr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</p:grpSpPr>
        <p:sp>
          <p:nvSpPr>
            <p:cNvPr id="14" name="Rectangle 8"/>
            <p:cNvSpPr>
              <a:spLocks noChangeArrowheads="1"/>
            </p:cNvSpPr>
            <p:nvPr userDrawn="1"/>
          </p:nvSpPr>
          <p:spPr bwMode="hidden">
            <a:xfrm>
              <a:off x="0" y="2971800"/>
              <a:ext cx="8229600" cy="1143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127000" dir="18900000" algn="tl" rotWithShape="0">
                <a:srgbClr val="000000">
                  <a:alpha val="35000"/>
                </a:srgbClr>
              </a:outerShdw>
            </a:effectLst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hidden">
            <a:xfrm>
              <a:off x="0" y="3886200"/>
              <a:ext cx="5943600" cy="685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8850"/>
            <a:ext cx="7315200" cy="1200150"/>
          </a:xfrm>
        </p:spPr>
        <p:txBody>
          <a:bodyPr tIns="137160" bIns="0" anchor="t">
            <a:normAutofit/>
          </a:bodyPr>
          <a:lstStyle>
            <a:lvl1pPr algn="l">
              <a:lnSpc>
                <a:spcPct val="120000"/>
              </a:lnSpc>
              <a:defRPr sz="28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00450"/>
            <a:ext cx="5486400" cy="857250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903470"/>
            <a:ext cx="457200" cy="240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FEE7FC-022F-4BA8-82F0-455D26230E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BRANDT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242" y="4343399"/>
            <a:ext cx="1957357" cy="3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9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859867"/>
            <a:ext cx="9144000" cy="283633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/>
          </a:bodyPr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4648200"/>
            <a:ext cx="1739900" cy="342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hidden">
          <a:xfrm>
            <a:off x="0" y="857250"/>
            <a:ext cx="9144000" cy="102870"/>
          </a:xfrm>
          <a:prstGeom prst="rect">
            <a:avLst/>
          </a:prstGeom>
          <a:gradFill flip="none" rotWithShape="1">
            <a:gsLst>
              <a:gs pos="0">
                <a:srgbClr val="BEBEBE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 fontScale="40000" lnSpcReduction="20000"/>
          </a:bodyPr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  <a:prstGeom prst="rect">
            <a:avLst/>
          </a:prstGeom>
        </p:spPr>
        <p:txBody>
          <a:bodyPr vert="horz" lIns="0" tIns="0" rIns="0" bIns="13716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8440"/>
            <a:ext cx="8229600" cy="35154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09" y="4718134"/>
            <a:ext cx="1040291" cy="193804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544343" y="4910668"/>
            <a:ext cx="2142457" cy="232832"/>
          </a:xfrm>
          <a:prstGeom prst="rect">
            <a:avLst/>
          </a:prstGeom>
        </p:spPr>
        <p:txBody>
          <a:bodyPr vert="horz" lIns="0" tIns="0" rIns="0" bIns="91440" rtlCol="0" anchor="ctr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5960" y="4910668"/>
            <a:ext cx="4569564" cy="232832"/>
          </a:xfrm>
          <a:prstGeom prst="rect">
            <a:avLst/>
          </a:prstGeom>
        </p:spPr>
        <p:txBody>
          <a:bodyPr vert="horz" lIns="0" tIns="0" rIns="0" bIns="91440" rtlCol="0" anchor="ctr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910668"/>
            <a:ext cx="457200" cy="232832"/>
          </a:xfrm>
          <a:prstGeom prst="rect">
            <a:avLst/>
          </a:prstGeom>
        </p:spPr>
        <p:txBody>
          <a:bodyPr vert="horz" lIns="0" tIns="0" rIns="0" bIns="82296" rtlCol="0" anchor="ctr" anchorCtr="0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fld id="{93FEE7FC-022F-4BA8-82F0-455D26230E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98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658" r:id="rId10"/>
    <p:sldLayoutId id="2147483727" r:id="rId11"/>
    <p:sldLayoutId id="2147483652" r:id="rId12"/>
    <p:sldLayoutId id="2147483653" r:id="rId13"/>
    <p:sldLayoutId id="2147483655" r:id="rId14"/>
    <p:sldLayoutId id="2147483660" r:id="rId15"/>
    <p:sldLayoutId id="2147483661" r:id="rId16"/>
  </p:sldLayoutIdLst>
  <p:hf hdr="0" ft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9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33363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Lucida Grande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1038" indent="-223838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Lucida Grande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3363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Lucida Grande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39825" indent="-225425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Lucida Grande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  <a:prstGeom prst="rect">
            <a:avLst/>
          </a:prstGeom>
        </p:spPr>
        <p:txBody>
          <a:bodyPr vert="horz" lIns="0" tIns="0" rIns="0" bIns="137160" rtlCol="0" anchor="b" anchorCtr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8440"/>
            <a:ext cx="8229600" cy="35154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Master text styles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Second level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Third level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Fourth level</a:t>
            </a:r>
          </a:p>
          <a:p>
            <a:pPr marL="0" marR="0" lvl="4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177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6" r:id="rId2"/>
    <p:sldLayoutId id="2147483735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hyperlink" Target="https://www.youtube.com/watch?v=nXB9Cu59bLE" TargetMode="Externa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hyperlink" Target="https://www.youtube.com/watch?v=AGoU39UCYB8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BRANDT Railcar SOP’s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0262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Tank Car (Curran, Waverly) Inspection Check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042" y="1018440"/>
            <a:ext cx="2534100" cy="3468893"/>
          </a:xfrm>
        </p:spPr>
        <p:txBody>
          <a:bodyPr>
            <a:normAutofit/>
          </a:bodyPr>
          <a:lstStyle/>
          <a:p>
            <a:r>
              <a:rPr lang="en-US" dirty="0" smtClean="0"/>
              <a:t>All inspections need to be documented on the BRANDT Tank Car Check list and kept on file for each rail car</a:t>
            </a:r>
          </a:p>
          <a:p>
            <a:r>
              <a:rPr lang="en-US" dirty="0" smtClean="0"/>
              <a:t>There is an acid check list (Curran) and an ammonia check list (Waverly) – ensure utilizing correct form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818" y="937550"/>
            <a:ext cx="3157176" cy="3814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708" y="1018440"/>
            <a:ext cx="3109854" cy="365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21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Midstate Inspection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947" y="1018440"/>
            <a:ext cx="8714936" cy="3468893"/>
          </a:xfrm>
        </p:spPr>
        <p:txBody>
          <a:bodyPr/>
          <a:lstStyle/>
          <a:p>
            <a:r>
              <a:rPr lang="en-US" dirty="0"/>
              <a:t>Midstate will conduct visual inspection of cars an note any discrepancies on the railcar release form 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28377" y="1807850"/>
            <a:ext cx="5052076" cy="258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39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Releasing Cars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1752241"/>
              </p:ext>
            </p:extLst>
          </p:nvPr>
        </p:nvGraphicFramePr>
        <p:xfrm>
          <a:off x="-133643" y="857250"/>
          <a:ext cx="9151034" cy="3678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2440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09664085"/>
              </p:ext>
            </p:extLst>
          </p:nvPr>
        </p:nvGraphicFramePr>
        <p:xfrm>
          <a:off x="275063" y="944136"/>
          <a:ext cx="8467493" cy="2653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69092581"/>
              </p:ext>
            </p:extLst>
          </p:nvPr>
        </p:nvGraphicFramePr>
        <p:xfrm>
          <a:off x="185853" y="3598127"/>
          <a:ext cx="8891239" cy="1315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84254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Phosphoric Acid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4406" y="934034"/>
            <a:ext cx="5212080" cy="3722372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1200" b="1" dirty="0" smtClean="0"/>
              <a:t>Acid Hazards, PPE, Safety Measures </a:t>
            </a:r>
            <a:endParaRPr lang="en-US" sz="1200" b="1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200" dirty="0" smtClean="0"/>
              <a:t>PPE required for acid transfer operations on railcars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000" dirty="0" smtClean="0"/>
              <a:t>Impervious Gloves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000" dirty="0" smtClean="0"/>
              <a:t>Chemical Goggles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000" dirty="0" smtClean="0"/>
              <a:t>Face Shield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000" dirty="0" smtClean="0"/>
              <a:t>Acid Apron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000" dirty="0" smtClean="0"/>
              <a:t>Fall Protection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200" dirty="0" smtClean="0"/>
              <a:t>Acid hazards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000" dirty="0" smtClean="0"/>
              <a:t>Severe skin burn and eye damage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000" dirty="0" smtClean="0"/>
              <a:t>Harmful if swallowed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000" dirty="0" smtClean="0"/>
              <a:t>May cause respiratory irritation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200" dirty="0" smtClean="0"/>
              <a:t>Safety Measures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000" dirty="0" smtClean="0"/>
              <a:t>Wear all required PPE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000" dirty="0" smtClean="0"/>
              <a:t>Do not breathe fume, mist, vapor, or spray or eat, drink, or smoke when using this product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000" dirty="0" smtClean="0"/>
              <a:t>Wash hand and forearms thoroughly after handling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000" dirty="0" smtClean="0"/>
              <a:t>Use outdoors in well ventilated area</a:t>
            </a:r>
            <a:endParaRPr lang="en-US" sz="1000" dirty="0"/>
          </a:p>
          <a:p>
            <a:pPr marL="223837" lvl="1" indent="0">
              <a:buNone/>
              <a:defRPr/>
            </a:pPr>
            <a:endParaRPr lang="en-US" sz="1000" dirty="0"/>
          </a:p>
        </p:txBody>
      </p:sp>
      <p:sp>
        <p:nvSpPr>
          <p:cNvPr id="3" name="AutoShape 2" descr="Horizontal NFPA Phosphoric Acid Label, SKU: LB-1592-106"/>
          <p:cNvSpPr>
            <a:spLocks noChangeAspect="1" noChangeArrowheads="1"/>
          </p:cNvSpPr>
          <p:nvPr/>
        </p:nvSpPr>
        <p:spPr bwMode="auto">
          <a:xfrm>
            <a:off x="155575" y="171449"/>
            <a:ext cx="2533650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orizontal NFPA Phosphoric Acid Label, SKU: LB-1592-1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667" y="1039800"/>
            <a:ext cx="2952604" cy="17310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886" y="2482948"/>
            <a:ext cx="2061124" cy="204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61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Anhydrous Ammonia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6635" r="1238" b="4167"/>
          <a:stretch/>
        </p:blipFill>
        <p:spPr>
          <a:xfrm>
            <a:off x="4572000" y="1097280"/>
            <a:ext cx="3929038" cy="1033975"/>
          </a:xfrm>
          <a:prstGeom prst="rect">
            <a:avLst/>
          </a:prstGeom>
        </p:spPr>
      </p:pic>
      <p:sp>
        <p:nvSpPr>
          <p:cNvPr id="5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1200" b="1" dirty="0" smtClean="0"/>
              <a:t>Anhydrous Hazards, PPE, Safety Measures </a:t>
            </a:r>
            <a:endParaRPr lang="en-US" sz="1200" b="1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200" dirty="0" smtClean="0"/>
              <a:t>PPE required for anhydrous operations on railcars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000" dirty="0" smtClean="0"/>
              <a:t>Ammonia Gloves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000" dirty="0" smtClean="0"/>
              <a:t>Non vented ammonia Goggles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000" dirty="0" smtClean="0"/>
              <a:t>Face Shield, work clothing protection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000" dirty="0" smtClean="0"/>
              <a:t>Fall Protection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200" dirty="0" smtClean="0"/>
              <a:t>Acid hazards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000" dirty="0" smtClean="0"/>
              <a:t>Severe skin burn and eye damage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000" dirty="0" smtClean="0"/>
              <a:t>Harmful if swallowed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000" dirty="0" smtClean="0"/>
              <a:t>May cause respiratory irritation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200" dirty="0" smtClean="0"/>
              <a:t>Safety Measures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000" dirty="0" smtClean="0"/>
              <a:t>Wear all required PPE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000" dirty="0" smtClean="0"/>
              <a:t>Do not breathe fume, mist, vapor, or spray or eat, drink, or smoke when using this product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000" dirty="0" smtClean="0"/>
              <a:t>Wash hand and forearms thoroughly after handling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000" dirty="0" smtClean="0"/>
              <a:t>Use outdoors in well ventilated area</a:t>
            </a:r>
            <a:endParaRPr lang="en-US" sz="1000" dirty="0"/>
          </a:p>
          <a:p>
            <a:pPr marL="223837" lvl="1" indent="0">
              <a:buNone/>
              <a:defRPr/>
            </a:pPr>
            <a:endParaRPr lang="en-US" sz="1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264" y="2430634"/>
            <a:ext cx="18288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3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Potash</a:t>
            </a:r>
            <a:endParaRPr lang="en-US" dirty="0"/>
          </a:p>
        </p:txBody>
      </p:sp>
      <p:sp>
        <p:nvSpPr>
          <p:cNvPr id="5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1200" b="1" dirty="0" smtClean="0"/>
              <a:t>Potash Hazards, PPE, Safety Measures </a:t>
            </a:r>
            <a:endParaRPr lang="en-US" sz="1200" b="1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200" dirty="0" smtClean="0"/>
              <a:t>PPE required for potash operations on railcars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000" dirty="0" smtClean="0"/>
              <a:t>Safety glasses, tight fitting goggles in areas of high dust concentration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000" dirty="0" smtClean="0"/>
              <a:t>Gloves, long sleeve pants and shirts as applicable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000" dirty="0" smtClean="0"/>
              <a:t>Dust mask in areas of high dust concentration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200" dirty="0" smtClean="0"/>
              <a:t>Potash hazards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000" dirty="0" smtClean="0"/>
              <a:t>Causes skin &amp; eye irritation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000" dirty="0" smtClean="0"/>
              <a:t>Harmful if swallowed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000" dirty="0" smtClean="0"/>
              <a:t>May cause respiratory irritation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200" dirty="0" smtClean="0"/>
              <a:t>Safety Measures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000" dirty="0" smtClean="0"/>
              <a:t>Wear all required PPE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000" dirty="0" smtClean="0"/>
              <a:t>Launder clothing after use</a:t>
            </a:r>
          </a:p>
          <a:p>
            <a:pPr marL="223837" lvl="1" indent="0">
              <a:buNone/>
              <a:defRPr/>
            </a:pPr>
            <a:endParaRPr lang="en-US" sz="1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7937" y="1158081"/>
            <a:ext cx="32194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7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Phosphoric Acid/Anhydrous Tank Car Spotting Procedures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61778" y="934034"/>
            <a:ext cx="6158010" cy="3722372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1200" b="1" dirty="0" smtClean="0"/>
              <a:t>Railcar Spotting Procedures</a:t>
            </a:r>
          </a:p>
          <a:p>
            <a:pPr>
              <a:defRPr/>
            </a:pPr>
            <a:r>
              <a:rPr lang="en-US" sz="1200" dirty="0" smtClean="0"/>
              <a:t>Position railcar properly at the unloading riser</a:t>
            </a:r>
          </a:p>
          <a:p>
            <a:pPr>
              <a:defRPr/>
            </a:pPr>
            <a:r>
              <a:rPr lang="en-US" sz="1200" dirty="0" smtClean="0"/>
              <a:t>Ensure brakes are fully set – check the brake hand wheel at the end of the tank car to ensure full engaged</a:t>
            </a:r>
          </a:p>
          <a:p>
            <a:pPr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If multiple cars coupled together, sufficient handbrakes must be set</a:t>
            </a:r>
            <a:endParaRPr lang="en-US" sz="1400" dirty="0">
              <a:solidFill>
                <a:prstClr val="black"/>
              </a:solidFill>
            </a:endParaRPr>
          </a:p>
          <a:p>
            <a:pPr lvl="1">
              <a:buClr>
                <a:srgbClr val="4B4B4B"/>
              </a:buClr>
            </a:pPr>
            <a:r>
              <a:rPr lang="en-US" sz="1300" dirty="0">
                <a:solidFill>
                  <a:prstClr val="black"/>
                </a:solidFill>
              </a:rPr>
              <a:t>Minimum handbrake applied is 1</a:t>
            </a:r>
          </a:p>
          <a:p>
            <a:pPr lvl="1">
              <a:buClr>
                <a:srgbClr val="4B4B4B"/>
              </a:buClr>
            </a:pPr>
            <a:r>
              <a:rPr lang="en-US" sz="1300" dirty="0">
                <a:solidFill>
                  <a:prstClr val="black"/>
                </a:solidFill>
              </a:rPr>
              <a:t>Additional handbrake for every 10 cars</a:t>
            </a:r>
          </a:p>
          <a:p>
            <a:pPr lvl="2">
              <a:buClr>
                <a:srgbClr val="4B4B4B"/>
              </a:buClr>
            </a:pPr>
            <a:r>
              <a:rPr lang="en-US" sz="1200" dirty="0">
                <a:solidFill>
                  <a:prstClr val="black"/>
                </a:solidFill>
              </a:rPr>
              <a:t>1-9 cars = 1 handbrake, 10-19 cars = 2 handbrakes, 20-29 cars = 3 handbrakes, 30 – 39 cars = 4 handbrakes</a:t>
            </a:r>
          </a:p>
          <a:p>
            <a:pPr>
              <a:defRPr/>
            </a:pPr>
            <a:r>
              <a:rPr lang="en-US" sz="1200" dirty="0" smtClean="0"/>
              <a:t>Ensure chock blocks are placed in front and behind at least one wheel of the tank car</a:t>
            </a:r>
          </a:p>
          <a:p>
            <a:pPr>
              <a:defRPr/>
            </a:pPr>
            <a:r>
              <a:rPr lang="en-US" sz="1200" dirty="0" smtClean="0"/>
              <a:t>Place the blue stop sign in between the rails, at least one car length away from the car being worked on</a:t>
            </a:r>
          </a:p>
          <a:p>
            <a:pPr lvl="1">
              <a:defRPr/>
            </a:pPr>
            <a:r>
              <a:rPr lang="en-US" sz="1000" dirty="0" smtClean="0"/>
              <a:t>Language must face the direction of any open end to the work being performed – Multiple open direction of exposure = multiple signs needed</a:t>
            </a:r>
          </a:p>
          <a:p>
            <a:pPr>
              <a:defRPr/>
            </a:pPr>
            <a:r>
              <a:rPr lang="en-US" sz="1200" dirty="0" smtClean="0"/>
              <a:t>Derail must be set to derailing position, following manufacturer instructions</a:t>
            </a:r>
          </a:p>
          <a:p>
            <a:pPr lvl="1">
              <a:defRPr/>
            </a:pPr>
            <a:r>
              <a:rPr lang="en-US" sz="1000" dirty="0" smtClean="0"/>
              <a:t>2 derails must be set for Waverly, one in each direction</a:t>
            </a:r>
          </a:p>
          <a:p>
            <a:pPr>
              <a:defRPr/>
            </a:pPr>
            <a:endParaRPr lang="en-US" sz="1200" dirty="0" smtClean="0"/>
          </a:p>
          <a:p>
            <a:pPr>
              <a:defRPr/>
            </a:pPr>
            <a:endParaRPr lang="en-US" sz="1200" b="1" dirty="0"/>
          </a:p>
          <a:p>
            <a:pPr marL="223837" lvl="1" indent="0">
              <a:buNone/>
              <a:defRPr/>
            </a:pPr>
            <a:endParaRPr lang="en-US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3531" r="10446"/>
          <a:stretch/>
        </p:blipFill>
        <p:spPr>
          <a:xfrm>
            <a:off x="7420706" y="987816"/>
            <a:ext cx="1568549" cy="15566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0668" t="-310" r="3980" b="4905"/>
          <a:stretch/>
        </p:blipFill>
        <p:spPr>
          <a:xfrm>
            <a:off x="6319788" y="2736166"/>
            <a:ext cx="1579220" cy="173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88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Potash Rail Car Spotting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018440"/>
            <a:ext cx="3977640" cy="346889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Ensure railway clear of all obstacles</a:t>
            </a:r>
          </a:p>
          <a:p>
            <a:r>
              <a:rPr lang="en-US" dirty="0" smtClean="0"/>
              <a:t>Both switches in proper operating condition &amp; clear of snow and debris</a:t>
            </a:r>
          </a:p>
          <a:p>
            <a:pPr lvl="1"/>
            <a:r>
              <a:rPr lang="en-US" dirty="0" smtClean="0"/>
              <a:t>Snow and debris should be removed 10 feet before &amp; 10 feet after the switch rod</a:t>
            </a:r>
          </a:p>
          <a:p>
            <a:r>
              <a:rPr lang="en-US" dirty="0" smtClean="0"/>
              <a:t>Correct sign posted to designate which track to spot cars on</a:t>
            </a:r>
          </a:p>
          <a:p>
            <a:r>
              <a:rPr lang="en-US" dirty="0" smtClean="0"/>
              <a:t>Orange cone located at least 30 feet short of where cars should be spotted</a:t>
            </a:r>
          </a:p>
          <a:p>
            <a:r>
              <a:rPr lang="en-US" dirty="0" smtClean="0"/>
              <a:t>Proper amount of handbrakes set prior to releasing air</a:t>
            </a:r>
          </a:p>
          <a:p>
            <a:pPr lvl="1"/>
            <a:r>
              <a:rPr lang="en-US" dirty="0" smtClean="0"/>
              <a:t>Minimum handbrake applied is 1</a:t>
            </a:r>
          </a:p>
          <a:p>
            <a:pPr lvl="1"/>
            <a:r>
              <a:rPr lang="en-US" dirty="0" smtClean="0"/>
              <a:t>Additional handbrake for every 10 cars</a:t>
            </a:r>
          </a:p>
          <a:p>
            <a:pPr lvl="2"/>
            <a:r>
              <a:rPr lang="en-US" sz="1700" dirty="0" smtClean="0"/>
              <a:t>1-9 cars = 1 handbrake, 10-19 cars = 2 handbrakes, 20-29 cars = 3 handbrakes, 30 – 39 cars = 4 handbrakes</a:t>
            </a:r>
            <a:endParaRPr lang="en-US" sz="1700" dirty="0"/>
          </a:p>
          <a:p>
            <a:pPr lvl="0">
              <a:buClr>
                <a:srgbClr val="D5140D"/>
              </a:buClr>
            </a:pPr>
            <a:r>
              <a:rPr lang="en-US" dirty="0" smtClean="0"/>
              <a:t>Check radios for proper working condition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31153" y="1386980"/>
            <a:ext cx="3978275" cy="149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41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8440"/>
            <a:ext cx="8489852" cy="3468893"/>
          </a:xfrm>
        </p:spPr>
        <p:txBody>
          <a:bodyPr/>
          <a:lstStyle/>
          <a:p>
            <a:r>
              <a:rPr lang="en-US" dirty="0" smtClean="0"/>
              <a:t>Railcar documentation</a:t>
            </a:r>
          </a:p>
          <a:p>
            <a:pPr lvl="1"/>
            <a:r>
              <a:rPr lang="en-US" dirty="0" smtClean="0"/>
              <a:t>Should have bill of lading, shipping papers, and railcar release forms</a:t>
            </a:r>
          </a:p>
          <a:p>
            <a:pPr lvl="0">
              <a:buClr>
                <a:srgbClr val="D5140D"/>
              </a:buClr>
            </a:pPr>
            <a:r>
              <a:rPr lang="en-US" dirty="0" smtClean="0">
                <a:solidFill>
                  <a:prstClr val="black"/>
                </a:solidFill>
              </a:rPr>
              <a:t>Bill of Lading Review</a:t>
            </a:r>
            <a:endParaRPr lang="en-US" dirty="0" smtClean="0"/>
          </a:p>
          <a:p>
            <a:pPr lvl="1"/>
            <a:r>
              <a:rPr lang="en-US" dirty="0" smtClean="0"/>
              <a:t>Shipping name – verify acid or anhydrous is in railcar</a:t>
            </a:r>
          </a:p>
          <a:p>
            <a:pPr lvl="1"/>
            <a:r>
              <a:rPr lang="en-US" dirty="0" smtClean="0"/>
              <a:t>Railcar – verify same as identified on bill of lading</a:t>
            </a:r>
          </a:p>
          <a:p>
            <a:pPr lvl="1"/>
            <a:r>
              <a:rPr lang="en-US" dirty="0" smtClean="0"/>
              <a:t>Verify BRANDT is consignee </a:t>
            </a:r>
            <a:endParaRPr lang="en-US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Phosphoric Acid/Anhydrous Tank Car Documentation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33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Tank Car Loading/Unloading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87712723"/>
              </p:ext>
            </p:extLst>
          </p:nvPr>
        </p:nvGraphicFramePr>
        <p:xfrm>
          <a:off x="607255" y="4176833"/>
          <a:ext cx="7929489" cy="468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16022483"/>
              </p:ext>
            </p:extLst>
          </p:nvPr>
        </p:nvGraphicFramePr>
        <p:xfrm>
          <a:off x="4412567" y="3344495"/>
          <a:ext cx="4419200" cy="629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07275" y="939144"/>
            <a:ext cx="3947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Drag mouse over video, push play at bottom of video to play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643" y="953894"/>
            <a:ext cx="3947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Drag mouse over video, push play at bottom of video to play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hlinkClick r:id="rId12"/>
              </a:rPr>
              <a:t>Video 1: Anhydrous Ammonia Hands-On Railcars</a:t>
            </a:r>
            <a:endParaRPr lang="en-US" dirty="0" smtClean="0"/>
          </a:p>
          <a:p>
            <a:r>
              <a:rPr lang="en-US" dirty="0" smtClean="0">
                <a:hlinkClick r:id="rId13"/>
              </a:rPr>
              <a:t>Video 2: Tank Car Loading &amp; Unloading</a:t>
            </a:r>
            <a:endParaRPr lang="en-US" dirty="0" smtClean="0"/>
          </a:p>
          <a:p>
            <a:r>
              <a:rPr lang="en-US" dirty="0" smtClean="0"/>
              <a:t>Click on “Video 1” and “Video 2” to watch videos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7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Midstate Unloading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018440"/>
            <a:ext cx="8356209" cy="3468893"/>
          </a:xfrm>
        </p:spPr>
        <p:txBody>
          <a:bodyPr>
            <a:normAutofit/>
          </a:bodyPr>
          <a:lstStyle/>
          <a:p>
            <a:r>
              <a:rPr lang="en-US" dirty="0" smtClean="0"/>
              <a:t>Check car number with car list before unloading </a:t>
            </a:r>
          </a:p>
          <a:p>
            <a:pPr lvl="1"/>
            <a:r>
              <a:rPr lang="en-US" dirty="0" smtClean="0"/>
              <a:t>DO NOT unload if not on list</a:t>
            </a:r>
          </a:p>
          <a:p>
            <a:pPr lvl="0">
              <a:buClr>
                <a:srgbClr val="D5140D"/>
              </a:buClr>
            </a:pPr>
            <a:r>
              <a:rPr lang="en-US" dirty="0" smtClean="0">
                <a:solidFill>
                  <a:prstClr val="black"/>
                </a:solidFill>
              </a:rPr>
              <a:t>Radio communication devices must be available &amp; working</a:t>
            </a:r>
          </a:p>
          <a:p>
            <a:pPr lvl="1">
              <a:buClr>
                <a:srgbClr val="D5140D"/>
              </a:buClr>
            </a:pPr>
            <a:r>
              <a:rPr lang="en-US" dirty="0" smtClean="0">
                <a:solidFill>
                  <a:prstClr val="black"/>
                </a:solidFill>
              </a:rPr>
              <a:t>Cars shall only be pushed when another employee with a radio is monitoring the lead car</a:t>
            </a:r>
          </a:p>
          <a:p>
            <a:pPr lvl="1">
              <a:buClr>
                <a:srgbClr val="D5140D"/>
              </a:buClr>
            </a:pPr>
            <a:r>
              <a:rPr lang="en-US" dirty="0" smtClean="0">
                <a:solidFill>
                  <a:prstClr val="black"/>
                </a:solidFill>
              </a:rPr>
              <a:t>Loader operator shall not move cars until clear orders are given</a:t>
            </a:r>
          </a:p>
          <a:p>
            <a:pPr lvl="0">
              <a:buClr>
                <a:srgbClr val="D5140D"/>
              </a:buClr>
            </a:pPr>
            <a:r>
              <a:rPr lang="en-US" dirty="0" smtClean="0">
                <a:solidFill>
                  <a:prstClr val="black"/>
                </a:solidFill>
              </a:rPr>
              <a:t>Cars hooked to loader shall only have handbrakes released when:</a:t>
            </a:r>
          </a:p>
          <a:p>
            <a:pPr lvl="1">
              <a:buClr>
                <a:srgbClr val="D5140D"/>
              </a:buClr>
            </a:pPr>
            <a:r>
              <a:rPr lang="en-US" dirty="0" smtClean="0">
                <a:solidFill>
                  <a:prstClr val="black"/>
                </a:solidFill>
              </a:rPr>
              <a:t>Operator is in loading cab</a:t>
            </a:r>
          </a:p>
          <a:p>
            <a:pPr lvl="1">
              <a:buClr>
                <a:srgbClr val="D5140D"/>
              </a:buClr>
            </a:pPr>
            <a:r>
              <a:rPr lang="en-US" dirty="0" smtClean="0">
                <a:solidFill>
                  <a:prstClr val="black"/>
                </a:solidFill>
              </a:rPr>
              <a:t>Or parking brake is applied to loader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9074186"/>
      </p:ext>
    </p:extLst>
  </p:cSld>
  <p:clrMapOvr>
    <a:masterClrMapping/>
  </p:clrMapOvr>
</p:sld>
</file>

<file path=ppt/theme/theme1.xml><?xml version="1.0" encoding="utf-8"?>
<a:theme xmlns:a="http://schemas.openxmlformats.org/drawingml/2006/main" name="BrandtPowerPoint">
  <a:themeElements>
    <a:clrScheme name="BRANDT">
      <a:dk1>
        <a:sysClr val="windowText" lastClr="000000"/>
      </a:dk1>
      <a:lt1>
        <a:sysClr val="window" lastClr="FFFFFF"/>
      </a:lt1>
      <a:dk2>
        <a:srgbClr val="002F6C"/>
      </a:dk2>
      <a:lt2>
        <a:srgbClr val="BBBCBC"/>
      </a:lt2>
      <a:accent1>
        <a:srgbClr val="D5140D"/>
      </a:accent1>
      <a:accent2>
        <a:srgbClr val="4B4B4B"/>
      </a:accent2>
      <a:accent3>
        <a:srgbClr val="CBA052"/>
      </a:accent3>
      <a:accent4>
        <a:srgbClr val="7BAFD4"/>
      </a:accent4>
      <a:accent5>
        <a:srgbClr val="78BE20"/>
      </a:accent5>
      <a:accent6>
        <a:srgbClr val="6E4C1E"/>
      </a:accent6>
      <a:hlink>
        <a:srgbClr val="D5140D"/>
      </a:hlink>
      <a:folHlink>
        <a:srgbClr val="D5140D"/>
      </a:folHlink>
    </a:clrScheme>
    <a:fontScheme name="Brand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lIns="0" tIns="0" rIns="0" bIns="0" rtlCol="0" anchor="t" anchorCtr="0">
        <a:norm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NoFooter">
  <a:themeElements>
    <a:clrScheme name="BRANDT">
      <a:dk1>
        <a:sysClr val="windowText" lastClr="000000"/>
      </a:dk1>
      <a:lt1>
        <a:sysClr val="window" lastClr="FFFFFF"/>
      </a:lt1>
      <a:dk2>
        <a:srgbClr val="002F6C"/>
      </a:dk2>
      <a:lt2>
        <a:srgbClr val="BBBCBC"/>
      </a:lt2>
      <a:accent1>
        <a:srgbClr val="D5140D"/>
      </a:accent1>
      <a:accent2>
        <a:srgbClr val="4B4B4B"/>
      </a:accent2>
      <a:accent3>
        <a:srgbClr val="CBA052"/>
      </a:accent3>
      <a:accent4>
        <a:srgbClr val="7BAFD4"/>
      </a:accent4>
      <a:accent5>
        <a:srgbClr val="78BE20"/>
      </a:accent5>
      <a:accent6>
        <a:srgbClr val="6E4C1E"/>
      </a:accent6>
      <a:hlink>
        <a:srgbClr val="D5140D"/>
      </a:hlink>
      <a:folHlink>
        <a:srgbClr val="D5140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28520</TotalTime>
  <Words>993</Words>
  <Application>Microsoft Office PowerPoint</Application>
  <PresentationFormat>On-screen Show (16:9)</PresentationFormat>
  <Paragraphs>123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Lucida Grande</vt:lpstr>
      <vt:lpstr>Wingdings</vt:lpstr>
      <vt:lpstr>BrandtPowerPoint</vt:lpstr>
      <vt:lpstr>NoFooter</vt:lpstr>
      <vt:lpstr>PowerPoint Presentation</vt:lpstr>
      <vt:lpstr>Phosphoric Acid</vt:lpstr>
      <vt:lpstr>Anhydrous Ammonia</vt:lpstr>
      <vt:lpstr>Potash</vt:lpstr>
      <vt:lpstr>Phosphoric Acid/Anhydrous Tank Car Spotting Procedures </vt:lpstr>
      <vt:lpstr>Potash Rail Car Spotting procedures</vt:lpstr>
      <vt:lpstr>Phosphoric Acid/Anhydrous Tank Car Documentation Review</vt:lpstr>
      <vt:lpstr>Tank Car Loading/Unloading</vt:lpstr>
      <vt:lpstr>Midstate Unloading </vt:lpstr>
      <vt:lpstr>Tank Car (Curran, Waverly) Inspection Check List</vt:lpstr>
      <vt:lpstr>Midstate Inspection  </vt:lpstr>
      <vt:lpstr>Releasing Cars</vt:lpstr>
      <vt:lpstr>Security</vt:lpstr>
    </vt:vector>
  </TitlesOfParts>
  <Company>Microsoft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Introduction &amp; International Business</dc:title>
  <dc:creator>marmstrong</dc:creator>
  <cp:lastModifiedBy>Alex Lovdahl</cp:lastModifiedBy>
  <cp:revision>743</cp:revision>
  <cp:lastPrinted>2021-07-27T20:01:37Z</cp:lastPrinted>
  <dcterms:created xsi:type="dcterms:W3CDTF">2012-06-11T16:04:54Z</dcterms:created>
  <dcterms:modified xsi:type="dcterms:W3CDTF">2021-12-13T15:05:21Z</dcterms:modified>
</cp:coreProperties>
</file>