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3" r:id="rId3"/>
    <p:sldMasterId id="2147483696" r:id="rId4"/>
    <p:sldMasterId id="2147483706" r:id="rId5"/>
    <p:sldMasterId id="2147483719" r:id="rId6"/>
    <p:sldMasterId id="2147483729" r:id="rId7"/>
    <p:sldMasterId id="2147483742" r:id="rId8"/>
  </p:sldMasterIdLst>
  <p:notesMasterIdLst>
    <p:notesMasterId r:id="rId37"/>
  </p:notesMasterIdLst>
  <p:sldIdLst>
    <p:sldId id="275" r:id="rId9"/>
    <p:sldId id="276" r:id="rId10"/>
    <p:sldId id="279" r:id="rId11"/>
    <p:sldId id="277" r:id="rId12"/>
    <p:sldId id="278" r:id="rId13"/>
    <p:sldId id="296" r:id="rId14"/>
    <p:sldId id="300" r:id="rId15"/>
    <p:sldId id="301" r:id="rId16"/>
    <p:sldId id="297" r:id="rId17"/>
    <p:sldId id="302" r:id="rId18"/>
    <p:sldId id="305" r:id="rId19"/>
    <p:sldId id="282" r:id="rId20"/>
    <p:sldId id="280" r:id="rId21"/>
    <p:sldId id="281" r:id="rId22"/>
    <p:sldId id="283" r:id="rId23"/>
    <p:sldId id="287" r:id="rId24"/>
    <p:sldId id="286" r:id="rId25"/>
    <p:sldId id="260" r:id="rId26"/>
    <p:sldId id="284" r:id="rId27"/>
    <p:sldId id="285" r:id="rId28"/>
    <p:sldId id="288" r:id="rId29"/>
    <p:sldId id="289" r:id="rId30"/>
    <p:sldId id="262" r:id="rId31"/>
    <p:sldId id="263" r:id="rId32"/>
    <p:sldId id="295" r:id="rId33"/>
    <p:sldId id="294" r:id="rId34"/>
    <p:sldId id="261" r:id="rId35"/>
    <p:sldId id="29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6A18B-91A7-48F6-97D1-7B348E6B5B4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0D6EBAB6-6650-4BAF-A1BE-091CBE9DB035}">
      <dgm:prSet phldrT="[Text]"/>
      <dgm:spPr/>
      <dgm:t>
        <a:bodyPr/>
        <a:lstStyle/>
        <a:p>
          <a:r>
            <a:rPr lang="en-US" dirty="0" smtClean="0"/>
            <a:t>Emergency</a:t>
          </a:r>
          <a:endParaRPr lang="en-US" dirty="0"/>
        </a:p>
      </dgm:t>
    </dgm:pt>
    <dgm:pt modelId="{ADAFC645-D238-4121-8B97-40B0C162284C}" type="parTrans" cxnId="{0A5AACB2-9EDA-4A01-8CA3-D3722438C91E}">
      <dgm:prSet/>
      <dgm:spPr/>
      <dgm:t>
        <a:bodyPr/>
        <a:lstStyle/>
        <a:p>
          <a:endParaRPr lang="en-US"/>
        </a:p>
      </dgm:t>
    </dgm:pt>
    <dgm:pt modelId="{84CA62CE-8F39-4820-B448-309B4DC91280}" type="sibTrans" cxnId="{0A5AACB2-9EDA-4A01-8CA3-D3722438C91E}">
      <dgm:prSet/>
      <dgm:spPr/>
      <dgm:t>
        <a:bodyPr/>
        <a:lstStyle/>
        <a:p>
          <a:endParaRPr lang="en-US"/>
        </a:p>
      </dgm:t>
    </dgm:pt>
    <dgm:pt modelId="{C6D9B41F-35FF-4E41-9630-8251DE14AFF9}">
      <dgm:prSet/>
      <dgm:spPr/>
      <dgm:t>
        <a:bodyPr/>
        <a:lstStyle/>
        <a:p>
          <a:r>
            <a:rPr lang="en-US" dirty="0" smtClean="0"/>
            <a:t>On-site medical treatment, non-emergency</a:t>
          </a:r>
          <a:endParaRPr lang="en-US" dirty="0"/>
        </a:p>
      </dgm:t>
    </dgm:pt>
    <dgm:pt modelId="{F3712D67-4836-407F-909F-32B647675C0C}" type="parTrans" cxnId="{2D209B78-76FF-4B7A-B099-0A5337610952}">
      <dgm:prSet/>
      <dgm:spPr/>
      <dgm:t>
        <a:bodyPr/>
        <a:lstStyle/>
        <a:p>
          <a:endParaRPr lang="en-US"/>
        </a:p>
      </dgm:t>
    </dgm:pt>
    <dgm:pt modelId="{AD88F974-5F38-40D2-8B31-5CD4D7E260E1}" type="sibTrans" cxnId="{2D209B78-76FF-4B7A-B099-0A5337610952}">
      <dgm:prSet/>
      <dgm:spPr/>
      <dgm:t>
        <a:bodyPr/>
        <a:lstStyle/>
        <a:p>
          <a:endParaRPr lang="en-US"/>
        </a:p>
      </dgm:t>
    </dgm:pt>
    <dgm:pt modelId="{B4D80DB2-4E77-4167-8333-1F1B10DA21D2}">
      <dgm:prSet custT="1"/>
      <dgm:spPr/>
      <dgm:t>
        <a:bodyPr/>
        <a:lstStyle/>
        <a:p>
          <a:r>
            <a:rPr lang="en-US" sz="2400" dirty="0" smtClean="0"/>
            <a:t>may provide basic first aid up to the provided level of training</a:t>
          </a:r>
          <a:endParaRPr lang="en-US" sz="2400" dirty="0"/>
        </a:p>
      </dgm:t>
    </dgm:pt>
    <dgm:pt modelId="{0139293B-DBBC-4B79-AB72-FA0C6863A047}" type="parTrans" cxnId="{30D0117E-6D06-4E54-B07B-294D0EB1919E}">
      <dgm:prSet/>
      <dgm:spPr/>
      <dgm:t>
        <a:bodyPr/>
        <a:lstStyle/>
        <a:p>
          <a:endParaRPr lang="en-US"/>
        </a:p>
      </dgm:t>
    </dgm:pt>
    <dgm:pt modelId="{77150FBE-9982-4575-A101-A625A4037979}" type="sibTrans" cxnId="{30D0117E-6D06-4E54-B07B-294D0EB1919E}">
      <dgm:prSet/>
      <dgm:spPr/>
      <dgm:t>
        <a:bodyPr/>
        <a:lstStyle/>
        <a:p>
          <a:endParaRPr lang="en-US"/>
        </a:p>
      </dgm:t>
    </dgm:pt>
    <dgm:pt modelId="{999B775F-2399-4575-A83E-284CBCBC75C8}">
      <dgm:prSet/>
      <dgm:spPr/>
      <dgm:t>
        <a:bodyPr/>
        <a:lstStyle/>
        <a:p>
          <a:r>
            <a:rPr lang="en-US" dirty="0"/>
            <a:t>Non-emergency, treatment beyond basic first aid </a:t>
          </a:r>
        </a:p>
      </dgm:t>
    </dgm:pt>
    <dgm:pt modelId="{9070C5C4-6F40-4C89-AFB4-1E9DD6A75649}" type="parTrans" cxnId="{B9040831-E2E8-4114-8310-FC39921782D7}">
      <dgm:prSet/>
      <dgm:spPr/>
      <dgm:t>
        <a:bodyPr/>
        <a:lstStyle/>
        <a:p>
          <a:endParaRPr lang="en-US"/>
        </a:p>
      </dgm:t>
    </dgm:pt>
    <dgm:pt modelId="{96F8D781-FA6E-4150-9D41-7C5FB5BA9E2B}" type="sibTrans" cxnId="{B9040831-E2E8-4114-8310-FC39921782D7}">
      <dgm:prSet/>
      <dgm:spPr/>
      <dgm:t>
        <a:bodyPr/>
        <a:lstStyle/>
        <a:p>
          <a:endParaRPr lang="en-US"/>
        </a:p>
      </dgm:t>
    </dgm:pt>
    <dgm:pt modelId="{B4D7C819-EAF0-41B5-A39D-68DD8BA0FF84}">
      <dgm:prSet custT="1"/>
      <dgm:spPr/>
      <dgm:t>
        <a:bodyPr/>
        <a:lstStyle/>
        <a:p>
          <a:r>
            <a:rPr lang="en-US" sz="1800" dirty="0" smtClean="0"/>
            <a:t>provide off-site medical treatment at the nearest medical facility. </a:t>
          </a:r>
          <a:r>
            <a:rPr lang="en-US" sz="1800" dirty="0" smtClean="0"/>
            <a:t>Must have Drug &amp; Alcohol testing when sent for off site medical treatment </a:t>
          </a:r>
          <a:endParaRPr lang="en-US" sz="1800" dirty="0"/>
        </a:p>
      </dgm:t>
    </dgm:pt>
    <dgm:pt modelId="{F6E34ECC-2C4C-4113-8A96-37F4C3F62673}" type="parTrans" cxnId="{77212716-13F0-48E4-B6CA-31BA9CC26C08}">
      <dgm:prSet/>
      <dgm:spPr/>
      <dgm:t>
        <a:bodyPr/>
        <a:lstStyle/>
        <a:p>
          <a:endParaRPr lang="en-US"/>
        </a:p>
      </dgm:t>
    </dgm:pt>
    <dgm:pt modelId="{E80AD369-4C79-4F0D-8008-57459F9B4F1F}" type="sibTrans" cxnId="{77212716-13F0-48E4-B6CA-31BA9CC26C08}">
      <dgm:prSet/>
      <dgm:spPr/>
      <dgm:t>
        <a:bodyPr/>
        <a:lstStyle/>
        <a:p>
          <a:endParaRPr lang="en-US"/>
        </a:p>
      </dgm:t>
    </dgm:pt>
    <dgm:pt modelId="{0F28540D-64F5-4C36-AFD2-283D1D650FBF}">
      <dgm:prSet custT="1"/>
      <dgm:spPr/>
      <dgm:t>
        <a:bodyPr/>
        <a:lstStyle/>
        <a:p>
          <a:r>
            <a:rPr lang="en-US" sz="1800" dirty="0" smtClean="0"/>
            <a:t>The supervisor, or designee shall provide transportation as needed. </a:t>
          </a:r>
          <a:endParaRPr lang="en-US" sz="1800" dirty="0"/>
        </a:p>
      </dgm:t>
    </dgm:pt>
    <dgm:pt modelId="{584C2B81-DB45-479C-A282-9A6ED0E138C8}" type="parTrans" cxnId="{7B73E35F-CF5A-453E-9DCE-2B96989836BD}">
      <dgm:prSet/>
      <dgm:spPr/>
      <dgm:t>
        <a:bodyPr/>
        <a:lstStyle/>
        <a:p>
          <a:endParaRPr lang="en-US"/>
        </a:p>
      </dgm:t>
    </dgm:pt>
    <dgm:pt modelId="{797CE84A-12A6-4A65-8EE2-0463D8B43160}" type="sibTrans" cxnId="{7B73E35F-CF5A-453E-9DCE-2B96989836BD}">
      <dgm:prSet/>
      <dgm:spPr/>
      <dgm:t>
        <a:bodyPr/>
        <a:lstStyle/>
        <a:p>
          <a:endParaRPr lang="en-US"/>
        </a:p>
      </dgm:t>
    </dgm:pt>
    <dgm:pt modelId="{CE1A83CE-EC2D-43B5-BFB8-C1A4F3C02C8F}">
      <dgm:prSet phldrT="[Text]" custT="1"/>
      <dgm:spPr/>
      <dgm:t>
        <a:bodyPr/>
        <a:lstStyle/>
        <a:p>
          <a:endParaRPr lang="en-US" sz="2400" dirty="0"/>
        </a:p>
      </dgm:t>
    </dgm:pt>
    <dgm:pt modelId="{18B23764-752E-4EB5-B5B1-BE2D53361AEC}" type="parTrans" cxnId="{2411F078-903C-4760-9FF7-ACB6E2197F88}">
      <dgm:prSet/>
      <dgm:spPr/>
      <dgm:t>
        <a:bodyPr/>
        <a:lstStyle/>
        <a:p>
          <a:endParaRPr lang="en-US"/>
        </a:p>
      </dgm:t>
    </dgm:pt>
    <dgm:pt modelId="{CD59CF0A-3DAC-49F9-8DEC-D4E6A2B2947F}" type="sibTrans" cxnId="{2411F078-903C-4760-9FF7-ACB6E2197F88}">
      <dgm:prSet/>
      <dgm:spPr/>
      <dgm:t>
        <a:bodyPr/>
        <a:lstStyle/>
        <a:p>
          <a:endParaRPr lang="en-US"/>
        </a:p>
      </dgm:t>
    </dgm:pt>
    <dgm:pt modelId="{B2B7727C-12C1-43D7-A5DD-790E007328ED}">
      <dgm:prSet phldrT="[Text]" custT="1"/>
      <dgm:spPr/>
      <dgm:t>
        <a:bodyPr/>
        <a:lstStyle/>
        <a:p>
          <a:r>
            <a:rPr lang="en-US" sz="2400" dirty="0" smtClean="0"/>
            <a:t>9-1-1</a:t>
          </a:r>
          <a:endParaRPr lang="en-US" sz="2400" dirty="0"/>
        </a:p>
      </dgm:t>
    </dgm:pt>
    <dgm:pt modelId="{E656FF75-1F1C-4AAF-B4B3-5DAC58018245}" type="parTrans" cxnId="{3506DB59-5CEE-4EA0-AF88-416CA7A4328D}">
      <dgm:prSet/>
      <dgm:spPr/>
      <dgm:t>
        <a:bodyPr/>
        <a:lstStyle/>
        <a:p>
          <a:endParaRPr lang="en-US"/>
        </a:p>
      </dgm:t>
    </dgm:pt>
    <dgm:pt modelId="{074FD920-3EA5-4845-9BE0-2C4AC923A45E}" type="sibTrans" cxnId="{3506DB59-5CEE-4EA0-AF88-416CA7A4328D}">
      <dgm:prSet/>
      <dgm:spPr/>
      <dgm:t>
        <a:bodyPr/>
        <a:lstStyle/>
        <a:p>
          <a:endParaRPr lang="en-US"/>
        </a:p>
      </dgm:t>
    </dgm:pt>
    <dgm:pt modelId="{4D43D1C0-3386-4379-A62D-FC3D54F9A648}" type="pres">
      <dgm:prSet presAssocID="{5D26A18B-91A7-48F6-97D1-7B348E6B5B41}" presName="Name0" presStyleCnt="0">
        <dgm:presLayoutVars>
          <dgm:dir/>
          <dgm:animLvl val="lvl"/>
          <dgm:resizeHandles/>
        </dgm:presLayoutVars>
      </dgm:prSet>
      <dgm:spPr/>
      <dgm:t>
        <a:bodyPr/>
        <a:lstStyle/>
        <a:p>
          <a:endParaRPr lang="en-US"/>
        </a:p>
      </dgm:t>
    </dgm:pt>
    <dgm:pt modelId="{A4A64FFD-72FD-4F6C-8DCF-C66EE45548E3}" type="pres">
      <dgm:prSet presAssocID="{0D6EBAB6-6650-4BAF-A1BE-091CBE9DB035}" presName="linNode" presStyleCnt="0"/>
      <dgm:spPr/>
    </dgm:pt>
    <dgm:pt modelId="{3ECBCC6D-AB87-4FEF-9755-17F05BC15C2B}" type="pres">
      <dgm:prSet presAssocID="{0D6EBAB6-6650-4BAF-A1BE-091CBE9DB035}" presName="parentShp" presStyleLbl="node1" presStyleIdx="0" presStyleCnt="3">
        <dgm:presLayoutVars>
          <dgm:bulletEnabled val="1"/>
        </dgm:presLayoutVars>
      </dgm:prSet>
      <dgm:spPr/>
      <dgm:t>
        <a:bodyPr/>
        <a:lstStyle/>
        <a:p>
          <a:endParaRPr lang="en-US"/>
        </a:p>
      </dgm:t>
    </dgm:pt>
    <dgm:pt modelId="{191A04F9-D960-4CDD-B730-CB1B4125564F}" type="pres">
      <dgm:prSet presAssocID="{0D6EBAB6-6650-4BAF-A1BE-091CBE9DB035}" presName="childShp" presStyleLbl="bgAccFollowNode1" presStyleIdx="0" presStyleCnt="3">
        <dgm:presLayoutVars>
          <dgm:bulletEnabled val="1"/>
        </dgm:presLayoutVars>
      </dgm:prSet>
      <dgm:spPr/>
      <dgm:t>
        <a:bodyPr/>
        <a:lstStyle/>
        <a:p>
          <a:endParaRPr lang="en-US"/>
        </a:p>
      </dgm:t>
    </dgm:pt>
    <dgm:pt modelId="{6C6B6EBB-2455-440E-886C-A4076D47B74E}" type="pres">
      <dgm:prSet presAssocID="{84CA62CE-8F39-4820-B448-309B4DC91280}" presName="spacing" presStyleCnt="0"/>
      <dgm:spPr/>
    </dgm:pt>
    <dgm:pt modelId="{AC5E2273-A11E-49D9-B177-EBC3FFE76F60}" type="pres">
      <dgm:prSet presAssocID="{C6D9B41F-35FF-4E41-9630-8251DE14AFF9}" presName="linNode" presStyleCnt="0"/>
      <dgm:spPr/>
    </dgm:pt>
    <dgm:pt modelId="{DF5E94E1-098D-449A-B9D4-EDDCC42D95CE}" type="pres">
      <dgm:prSet presAssocID="{C6D9B41F-35FF-4E41-9630-8251DE14AFF9}" presName="parentShp" presStyleLbl="node1" presStyleIdx="1" presStyleCnt="3">
        <dgm:presLayoutVars>
          <dgm:bulletEnabled val="1"/>
        </dgm:presLayoutVars>
      </dgm:prSet>
      <dgm:spPr/>
      <dgm:t>
        <a:bodyPr/>
        <a:lstStyle/>
        <a:p>
          <a:endParaRPr lang="en-US"/>
        </a:p>
      </dgm:t>
    </dgm:pt>
    <dgm:pt modelId="{35BC8E99-4E6E-431B-9A62-D573616D14FD}" type="pres">
      <dgm:prSet presAssocID="{C6D9B41F-35FF-4E41-9630-8251DE14AFF9}" presName="childShp" presStyleLbl="bgAccFollowNode1" presStyleIdx="1" presStyleCnt="3">
        <dgm:presLayoutVars>
          <dgm:bulletEnabled val="1"/>
        </dgm:presLayoutVars>
      </dgm:prSet>
      <dgm:spPr/>
      <dgm:t>
        <a:bodyPr/>
        <a:lstStyle/>
        <a:p>
          <a:endParaRPr lang="en-US"/>
        </a:p>
      </dgm:t>
    </dgm:pt>
    <dgm:pt modelId="{D8248F84-173E-4FB0-AEDD-D3308C0B2E55}" type="pres">
      <dgm:prSet presAssocID="{AD88F974-5F38-40D2-8B31-5CD4D7E260E1}" presName="spacing" presStyleCnt="0"/>
      <dgm:spPr/>
    </dgm:pt>
    <dgm:pt modelId="{312B9558-7B6D-4452-BFA4-3E49C722C33C}" type="pres">
      <dgm:prSet presAssocID="{999B775F-2399-4575-A83E-284CBCBC75C8}" presName="linNode" presStyleCnt="0"/>
      <dgm:spPr/>
    </dgm:pt>
    <dgm:pt modelId="{DA966213-ABFE-4526-BEFB-29F387043E25}" type="pres">
      <dgm:prSet presAssocID="{999B775F-2399-4575-A83E-284CBCBC75C8}" presName="parentShp" presStyleLbl="node1" presStyleIdx="2" presStyleCnt="3">
        <dgm:presLayoutVars>
          <dgm:bulletEnabled val="1"/>
        </dgm:presLayoutVars>
      </dgm:prSet>
      <dgm:spPr/>
      <dgm:t>
        <a:bodyPr/>
        <a:lstStyle/>
        <a:p>
          <a:endParaRPr lang="en-US"/>
        </a:p>
      </dgm:t>
    </dgm:pt>
    <dgm:pt modelId="{DE406011-5057-4318-8786-6FF9FA3EAFDC}" type="pres">
      <dgm:prSet presAssocID="{999B775F-2399-4575-A83E-284CBCBC75C8}" presName="childShp" presStyleLbl="bgAccFollowNode1" presStyleIdx="2" presStyleCnt="3">
        <dgm:presLayoutVars>
          <dgm:bulletEnabled val="1"/>
        </dgm:presLayoutVars>
      </dgm:prSet>
      <dgm:spPr/>
      <dgm:t>
        <a:bodyPr/>
        <a:lstStyle/>
        <a:p>
          <a:endParaRPr lang="en-US"/>
        </a:p>
      </dgm:t>
    </dgm:pt>
  </dgm:ptLst>
  <dgm:cxnLst>
    <dgm:cxn modelId="{F80FBA3F-615B-4BA1-A90A-3F7625C62BD4}" type="presOf" srcId="{C6D9B41F-35FF-4E41-9630-8251DE14AFF9}" destId="{DF5E94E1-098D-449A-B9D4-EDDCC42D95CE}" srcOrd="0" destOrd="0" presId="urn:microsoft.com/office/officeart/2005/8/layout/vList6"/>
    <dgm:cxn modelId="{2D209B78-76FF-4B7A-B099-0A5337610952}" srcId="{5D26A18B-91A7-48F6-97D1-7B348E6B5B41}" destId="{C6D9B41F-35FF-4E41-9630-8251DE14AFF9}" srcOrd="1" destOrd="0" parTransId="{F3712D67-4836-407F-909F-32B647675C0C}" sibTransId="{AD88F974-5F38-40D2-8B31-5CD4D7E260E1}"/>
    <dgm:cxn modelId="{BFE3E8EA-EB4F-4CD0-9FE1-6F0C148DEC1F}" type="presOf" srcId="{999B775F-2399-4575-A83E-284CBCBC75C8}" destId="{DA966213-ABFE-4526-BEFB-29F387043E25}" srcOrd="0" destOrd="0" presId="urn:microsoft.com/office/officeart/2005/8/layout/vList6"/>
    <dgm:cxn modelId="{53A4B048-0F1B-45F6-BD7D-17EE68F65955}" type="presOf" srcId="{0F28540D-64F5-4C36-AFD2-283D1D650FBF}" destId="{DE406011-5057-4318-8786-6FF9FA3EAFDC}" srcOrd="0" destOrd="1" presId="urn:microsoft.com/office/officeart/2005/8/layout/vList6"/>
    <dgm:cxn modelId="{7B73E35F-CF5A-453E-9DCE-2B96989836BD}" srcId="{999B775F-2399-4575-A83E-284CBCBC75C8}" destId="{0F28540D-64F5-4C36-AFD2-283D1D650FBF}" srcOrd="1" destOrd="0" parTransId="{584C2B81-DB45-479C-A282-9A6ED0E138C8}" sibTransId="{797CE84A-12A6-4A65-8EE2-0463D8B43160}"/>
    <dgm:cxn modelId="{2411F078-903C-4760-9FF7-ACB6E2197F88}" srcId="{0D6EBAB6-6650-4BAF-A1BE-091CBE9DB035}" destId="{CE1A83CE-EC2D-43B5-BFB8-C1A4F3C02C8F}" srcOrd="0" destOrd="0" parTransId="{18B23764-752E-4EB5-B5B1-BE2D53361AEC}" sibTransId="{CD59CF0A-3DAC-49F9-8DEC-D4E6A2B2947F}"/>
    <dgm:cxn modelId="{55EDBE5D-C9D5-4565-ACB6-EA92B1106A0A}" type="presOf" srcId="{CE1A83CE-EC2D-43B5-BFB8-C1A4F3C02C8F}" destId="{191A04F9-D960-4CDD-B730-CB1B4125564F}" srcOrd="0" destOrd="0" presId="urn:microsoft.com/office/officeart/2005/8/layout/vList6"/>
    <dgm:cxn modelId="{30D0117E-6D06-4E54-B07B-294D0EB1919E}" srcId="{C6D9B41F-35FF-4E41-9630-8251DE14AFF9}" destId="{B4D80DB2-4E77-4167-8333-1F1B10DA21D2}" srcOrd="0" destOrd="0" parTransId="{0139293B-DBBC-4B79-AB72-FA0C6863A047}" sibTransId="{77150FBE-9982-4575-A101-A625A4037979}"/>
    <dgm:cxn modelId="{3506DB59-5CEE-4EA0-AF88-416CA7A4328D}" srcId="{0D6EBAB6-6650-4BAF-A1BE-091CBE9DB035}" destId="{B2B7727C-12C1-43D7-A5DD-790E007328ED}" srcOrd="1" destOrd="0" parTransId="{E656FF75-1F1C-4AAF-B4B3-5DAC58018245}" sibTransId="{074FD920-3EA5-4845-9BE0-2C4AC923A45E}"/>
    <dgm:cxn modelId="{77212716-13F0-48E4-B6CA-31BA9CC26C08}" srcId="{999B775F-2399-4575-A83E-284CBCBC75C8}" destId="{B4D7C819-EAF0-41B5-A39D-68DD8BA0FF84}" srcOrd="0" destOrd="0" parTransId="{F6E34ECC-2C4C-4113-8A96-37F4C3F62673}" sibTransId="{E80AD369-4C79-4F0D-8008-57459F9B4F1F}"/>
    <dgm:cxn modelId="{0A5AACB2-9EDA-4A01-8CA3-D3722438C91E}" srcId="{5D26A18B-91A7-48F6-97D1-7B348E6B5B41}" destId="{0D6EBAB6-6650-4BAF-A1BE-091CBE9DB035}" srcOrd="0" destOrd="0" parTransId="{ADAFC645-D238-4121-8B97-40B0C162284C}" sibTransId="{84CA62CE-8F39-4820-B448-309B4DC91280}"/>
    <dgm:cxn modelId="{8773BAF8-011B-448C-A085-00BE5DE18E11}" type="presOf" srcId="{B2B7727C-12C1-43D7-A5DD-790E007328ED}" destId="{191A04F9-D960-4CDD-B730-CB1B4125564F}" srcOrd="0" destOrd="1" presId="urn:microsoft.com/office/officeart/2005/8/layout/vList6"/>
    <dgm:cxn modelId="{B9040831-E2E8-4114-8310-FC39921782D7}" srcId="{5D26A18B-91A7-48F6-97D1-7B348E6B5B41}" destId="{999B775F-2399-4575-A83E-284CBCBC75C8}" srcOrd="2" destOrd="0" parTransId="{9070C5C4-6F40-4C89-AFB4-1E9DD6A75649}" sibTransId="{96F8D781-FA6E-4150-9D41-7C5FB5BA9E2B}"/>
    <dgm:cxn modelId="{19456573-7925-4BA4-B3CF-1D44DC9E8C16}" type="presOf" srcId="{B4D7C819-EAF0-41B5-A39D-68DD8BA0FF84}" destId="{DE406011-5057-4318-8786-6FF9FA3EAFDC}" srcOrd="0" destOrd="0" presId="urn:microsoft.com/office/officeart/2005/8/layout/vList6"/>
    <dgm:cxn modelId="{F53BD1C6-202A-4136-944E-3B808843B4A7}" type="presOf" srcId="{5D26A18B-91A7-48F6-97D1-7B348E6B5B41}" destId="{4D43D1C0-3386-4379-A62D-FC3D54F9A648}" srcOrd="0" destOrd="0" presId="urn:microsoft.com/office/officeart/2005/8/layout/vList6"/>
    <dgm:cxn modelId="{310FBE3B-CD46-4BBD-B708-3E6E19AA5FA5}" type="presOf" srcId="{B4D80DB2-4E77-4167-8333-1F1B10DA21D2}" destId="{35BC8E99-4E6E-431B-9A62-D573616D14FD}" srcOrd="0" destOrd="0" presId="urn:microsoft.com/office/officeart/2005/8/layout/vList6"/>
    <dgm:cxn modelId="{021546C6-EDFC-4FD0-8A9F-C35FCF030E85}" type="presOf" srcId="{0D6EBAB6-6650-4BAF-A1BE-091CBE9DB035}" destId="{3ECBCC6D-AB87-4FEF-9755-17F05BC15C2B}" srcOrd="0" destOrd="0" presId="urn:microsoft.com/office/officeart/2005/8/layout/vList6"/>
    <dgm:cxn modelId="{ABAC5DAA-BBBB-4F04-904F-B7CF65C7A50B}" type="presParOf" srcId="{4D43D1C0-3386-4379-A62D-FC3D54F9A648}" destId="{A4A64FFD-72FD-4F6C-8DCF-C66EE45548E3}" srcOrd="0" destOrd="0" presId="urn:microsoft.com/office/officeart/2005/8/layout/vList6"/>
    <dgm:cxn modelId="{FAB32051-CF33-4A95-9605-BE4635756EE8}" type="presParOf" srcId="{A4A64FFD-72FD-4F6C-8DCF-C66EE45548E3}" destId="{3ECBCC6D-AB87-4FEF-9755-17F05BC15C2B}" srcOrd="0" destOrd="0" presId="urn:microsoft.com/office/officeart/2005/8/layout/vList6"/>
    <dgm:cxn modelId="{5B6273E4-1B33-447E-96BD-D6B4B6CBBE53}" type="presParOf" srcId="{A4A64FFD-72FD-4F6C-8DCF-C66EE45548E3}" destId="{191A04F9-D960-4CDD-B730-CB1B4125564F}" srcOrd="1" destOrd="0" presId="urn:microsoft.com/office/officeart/2005/8/layout/vList6"/>
    <dgm:cxn modelId="{EC0FC9F2-AD39-4799-A66A-547287683009}" type="presParOf" srcId="{4D43D1C0-3386-4379-A62D-FC3D54F9A648}" destId="{6C6B6EBB-2455-440E-886C-A4076D47B74E}" srcOrd="1" destOrd="0" presId="urn:microsoft.com/office/officeart/2005/8/layout/vList6"/>
    <dgm:cxn modelId="{940B9B59-A3FF-43A0-9C63-53A0E4ACE0CD}" type="presParOf" srcId="{4D43D1C0-3386-4379-A62D-FC3D54F9A648}" destId="{AC5E2273-A11E-49D9-B177-EBC3FFE76F60}" srcOrd="2" destOrd="0" presId="urn:microsoft.com/office/officeart/2005/8/layout/vList6"/>
    <dgm:cxn modelId="{1FC4B975-9804-4166-8C3B-B28490181356}" type="presParOf" srcId="{AC5E2273-A11E-49D9-B177-EBC3FFE76F60}" destId="{DF5E94E1-098D-449A-B9D4-EDDCC42D95CE}" srcOrd="0" destOrd="0" presId="urn:microsoft.com/office/officeart/2005/8/layout/vList6"/>
    <dgm:cxn modelId="{F394AAFB-EE33-4C8B-9E8E-F7E6828709CB}" type="presParOf" srcId="{AC5E2273-A11E-49D9-B177-EBC3FFE76F60}" destId="{35BC8E99-4E6E-431B-9A62-D573616D14FD}" srcOrd="1" destOrd="0" presId="urn:microsoft.com/office/officeart/2005/8/layout/vList6"/>
    <dgm:cxn modelId="{0AE1B933-46DC-4D36-B70A-04F18B086814}" type="presParOf" srcId="{4D43D1C0-3386-4379-A62D-FC3D54F9A648}" destId="{D8248F84-173E-4FB0-AEDD-D3308C0B2E55}" srcOrd="3" destOrd="0" presId="urn:microsoft.com/office/officeart/2005/8/layout/vList6"/>
    <dgm:cxn modelId="{62120805-E949-4197-B276-60B9491CFF0A}" type="presParOf" srcId="{4D43D1C0-3386-4379-A62D-FC3D54F9A648}" destId="{312B9558-7B6D-4452-BFA4-3E49C722C33C}" srcOrd="4" destOrd="0" presId="urn:microsoft.com/office/officeart/2005/8/layout/vList6"/>
    <dgm:cxn modelId="{ADB3D6C4-8A24-4925-91E4-8E37FD5FF469}" type="presParOf" srcId="{312B9558-7B6D-4452-BFA4-3E49C722C33C}" destId="{DA966213-ABFE-4526-BEFB-29F387043E25}" srcOrd="0" destOrd="0" presId="urn:microsoft.com/office/officeart/2005/8/layout/vList6"/>
    <dgm:cxn modelId="{FC1B74B8-DC39-413E-A0D8-B1A1339775B3}" type="presParOf" srcId="{312B9558-7B6D-4452-BFA4-3E49C722C33C}" destId="{DE406011-5057-4318-8786-6FF9FA3EAFD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BAB5B-D9C7-4DE8-9B7E-0C94D8936F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1410E8-7E3F-4D1B-8F85-D0718681CB2A}">
      <dgm:prSet phldrT="[Text]" custT="1"/>
      <dgm:spPr/>
      <dgm:t>
        <a:bodyPr/>
        <a:lstStyle/>
        <a:p>
          <a:r>
            <a:rPr lang="en-US" sz="4500" dirty="0" smtClean="0"/>
            <a:t>What are they?</a:t>
          </a:r>
          <a:endParaRPr lang="en-US" sz="4500" dirty="0"/>
        </a:p>
      </dgm:t>
    </dgm:pt>
    <dgm:pt modelId="{B944F842-FF12-439B-B7BA-04154AC9E68E}" type="parTrans" cxnId="{B5B0D4BA-8729-4834-9B42-7535504A3AEE}">
      <dgm:prSet/>
      <dgm:spPr/>
      <dgm:t>
        <a:bodyPr/>
        <a:lstStyle/>
        <a:p>
          <a:endParaRPr lang="en-US"/>
        </a:p>
      </dgm:t>
    </dgm:pt>
    <dgm:pt modelId="{CF0C2C8E-BD01-4781-B6A2-CC5454D17E4B}" type="sibTrans" cxnId="{B5B0D4BA-8729-4834-9B42-7535504A3AEE}">
      <dgm:prSet/>
      <dgm:spPr/>
      <dgm:t>
        <a:bodyPr/>
        <a:lstStyle/>
        <a:p>
          <a:endParaRPr lang="en-US"/>
        </a:p>
      </dgm:t>
    </dgm:pt>
    <dgm:pt modelId="{AC840D8C-0794-4697-98C5-4A1914963DEF}">
      <dgm:prSet phldrT="[Text]" custT="1"/>
      <dgm:spPr/>
      <dgm:t>
        <a:bodyPr/>
        <a:lstStyle/>
        <a:p>
          <a:r>
            <a:rPr lang="en-US" altLang="en-US" sz="2800" dirty="0" smtClean="0"/>
            <a:t>Pathogenic microorganisms that are present in human blood and can cause disease to humans</a:t>
          </a:r>
          <a:endParaRPr lang="en-US" sz="2800" dirty="0"/>
        </a:p>
      </dgm:t>
    </dgm:pt>
    <dgm:pt modelId="{9122B9B6-92E4-43FC-99F7-164864680172}" type="parTrans" cxnId="{A70C5FE4-85FA-4CB5-8F58-FB8D6404982B}">
      <dgm:prSet/>
      <dgm:spPr/>
      <dgm:t>
        <a:bodyPr/>
        <a:lstStyle/>
        <a:p>
          <a:endParaRPr lang="en-US"/>
        </a:p>
      </dgm:t>
    </dgm:pt>
    <dgm:pt modelId="{EA2CF635-C0B6-4601-A787-12A5FB2E40FA}" type="sibTrans" cxnId="{A70C5FE4-85FA-4CB5-8F58-FB8D6404982B}">
      <dgm:prSet/>
      <dgm:spPr/>
      <dgm:t>
        <a:bodyPr/>
        <a:lstStyle/>
        <a:p>
          <a:endParaRPr lang="en-US"/>
        </a:p>
      </dgm:t>
    </dgm:pt>
    <dgm:pt modelId="{CD2D5D97-EFDA-4A0F-8E8A-79C7C22BA71C}">
      <dgm:prSet phldrT="[Text]" custT="1"/>
      <dgm:spPr/>
      <dgm:t>
        <a:bodyPr/>
        <a:lstStyle/>
        <a:p>
          <a:r>
            <a:rPr lang="en-US" sz="4500" dirty="0" smtClean="0"/>
            <a:t>Exposure Potential</a:t>
          </a:r>
          <a:endParaRPr lang="en-US" sz="4500" dirty="0"/>
        </a:p>
      </dgm:t>
    </dgm:pt>
    <dgm:pt modelId="{16B337B7-0187-44E6-87C5-0A5B37248374}" type="parTrans" cxnId="{5BA3AFD9-81EF-4556-A1B7-258D0530F076}">
      <dgm:prSet/>
      <dgm:spPr/>
      <dgm:t>
        <a:bodyPr/>
        <a:lstStyle/>
        <a:p>
          <a:endParaRPr lang="en-US"/>
        </a:p>
      </dgm:t>
    </dgm:pt>
    <dgm:pt modelId="{223F0308-49A0-4F86-A9FF-469ED1070992}" type="sibTrans" cxnId="{5BA3AFD9-81EF-4556-A1B7-258D0530F076}">
      <dgm:prSet/>
      <dgm:spPr/>
      <dgm:t>
        <a:bodyPr/>
        <a:lstStyle/>
        <a:p>
          <a:endParaRPr lang="en-US"/>
        </a:p>
      </dgm:t>
    </dgm:pt>
    <dgm:pt modelId="{556DDA9B-A42F-4496-800C-9F2CC672C1D2}">
      <dgm:prSet phldrT="[Text]" custT="1"/>
      <dgm:spPr/>
      <dgm:t>
        <a:bodyPr/>
        <a:lstStyle/>
        <a:p>
          <a:r>
            <a:rPr lang="en-US" altLang="en-US" sz="2800" dirty="0" smtClean="0"/>
            <a:t>Caring for an ill or injured person who is experiencing bleeding or loss of another bodily fluid </a:t>
          </a:r>
          <a:endParaRPr lang="en-US" sz="2800" dirty="0"/>
        </a:p>
      </dgm:t>
    </dgm:pt>
    <dgm:pt modelId="{C953D6C2-062D-431A-931D-45C1B2EFAF5D}" type="parTrans" cxnId="{EE685BAF-7743-491C-9548-D656BCCD9E33}">
      <dgm:prSet/>
      <dgm:spPr/>
      <dgm:t>
        <a:bodyPr/>
        <a:lstStyle/>
        <a:p>
          <a:endParaRPr lang="en-US"/>
        </a:p>
      </dgm:t>
    </dgm:pt>
    <dgm:pt modelId="{1560A8EA-D087-4609-B924-F03F15B9F53E}" type="sibTrans" cxnId="{EE685BAF-7743-491C-9548-D656BCCD9E33}">
      <dgm:prSet/>
      <dgm:spPr/>
      <dgm:t>
        <a:bodyPr/>
        <a:lstStyle/>
        <a:p>
          <a:endParaRPr lang="en-US"/>
        </a:p>
      </dgm:t>
    </dgm:pt>
    <dgm:pt modelId="{A48F437D-DAA8-4217-A062-DBFC8811088C}">
      <dgm:prSet phldrT="[Text]" custT="1"/>
      <dgm:spPr/>
      <dgm:t>
        <a:bodyPr/>
        <a:lstStyle/>
        <a:p>
          <a:r>
            <a:rPr lang="en-US" altLang="en-US" sz="2800" dirty="0" smtClean="0"/>
            <a:t>Examples include HIV, Hepatitis B, and Hepatitis C</a:t>
          </a:r>
          <a:endParaRPr lang="en-US" sz="2800" dirty="0"/>
        </a:p>
      </dgm:t>
    </dgm:pt>
    <dgm:pt modelId="{293F3EE9-1C6D-48B3-8200-7CA962C1A6E2}" type="parTrans" cxnId="{9931040F-B01C-4FDF-BA73-543F5D68872C}">
      <dgm:prSet/>
      <dgm:spPr/>
      <dgm:t>
        <a:bodyPr/>
        <a:lstStyle/>
        <a:p>
          <a:endParaRPr lang="en-US"/>
        </a:p>
      </dgm:t>
    </dgm:pt>
    <dgm:pt modelId="{95883A3D-4C54-4EF2-9F58-93AF0B2D87E5}" type="sibTrans" cxnId="{9931040F-B01C-4FDF-BA73-543F5D68872C}">
      <dgm:prSet/>
      <dgm:spPr/>
      <dgm:t>
        <a:bodyPr/>
        <a:lstStyle/>
        <a:p>
          <a:endParaRPr lang="en-US"/>
        </a:p>
      </dgm:t>
    </dgm:pt>
    <dgm:pt modelId="{F9891B23-AC5B-4246-8BB4-87518AB3ACB3}">
      <dgm:prSet phldrT="[Text]" custT="1"/>
      <dgm:spPr/>
      <dgm:t>
        <a:bodyPr/>
        <a:lstStyle/>
        <a:p>
          <a:r>
            <a:rPr lang="en-US" altLang="en-US" sz="2800" dirty="0" smtClean="0"/>
            <a:t>During a clean-up incident following an injury or illness in which bleeding or loss of another bodily fluid occurred</a:t>
          </a:r>
          <a:endParaRPr lang="en-US" sz="2800" dirty="0"/>
        </a:p>
      </dgm:t>
    </dgm:pt>
    <dgm:pt modelId="{C03DF47C-346C-4534-A6E4-4D31EDE5AAD3}" type="parTrans" cxnId="{BB839D70-23BF-4F74-9362-FDDC2F0F78F1}">
      <dgm:prSet/>
      <dgm:spPr/>
      <dgm:t>
        <a:bodyPr/>
        <a:lstStyle/>
        <a:p>
          <a:endParaRPr lang="en-US"/>
        </a:p>
      </dgm:t>
    </dgm:pt>
    <dgm:pt modelId="{642A202C-D0AA-464B-9CB4-E85DDC90ADA3}" type="sibTrans" cxnId="{BB839D70-23BF-4F74-9362-FDDC2F0F78F1}">
      <dgm:prSet/>
      <dgm:spPr/>
      <dgm:t>
        <a:bodyPr/>
        <a:lstStyle/>
        <a:p>
          <a:endParaRPr lang="en-US"/>
        </a:p>
      </dgm:t>
    </dgm:pt>
    <dgm:pt modelId="{8363A2A9-1381-4C0B-8C4C-313F2BDE9A24}" type="pres">
      <dgm:prSet presAssocID="{142BAB5B-D9C7-4DE8-9B7E-0C94D8936F44}" presName="linear" presStyleCnt="0">
        <dgm:presLayoutVars>
          <dgm:animLvl val="lvl"/>
          <dgm:resizeHandles val="exact"/>
        </dgm:presLayoutVars>
      </dgm:prSet>
      <dgm:spPr/>
    </dgm:pt>
    <dgm:pt modelId="{32C28704-6C72-48B0-A06A-E58FEAF5E052}" type="pres">
      <dgm:prSet presAssocID="{021410E8-7E3F-4D1B-8F85-D0718681CB2A}" presName="parentText" presStyleLbl="node1" presStyleIdx="0" presStyleCnt="2">
        <dgm:presLayoutVars>
          <dgm:chMax val="0"/>
          <dgm:bulletEnabled val="1"/>
        </dgm:presLayoutVars>
      </dgm:prSet>
      <dgm:spPr/>
    </dgm:pt>
    <dgm:pt modelId="{06BEF862-D3ED-4956-957D-FE85C717975B}" type="pres">
      <dgm:prSet presAssocID="{021410E8-7E3F-4D1B-8F85-D0718681CB2A}" presName="childText" presStyleLbl="revTx" presStyleIdx="0" presStyleCnt="2">
        <dgm:presLayoutVars>
          <dgm:bulletEnabled val="1"/>
        </dgm:presLayoutVars>
      </dgm:prSet>
      <dgm:spPr/>
      <dgm:t>
        <a:bodyPr/>
        <a:lstStyle/>
        <a:p>
          <a:endParaRPr lang="en-US"/>
        </a:p>
      </dgm:t>
    </dgm:pt>
    <dgm:pt modelId="{A82D0BCD-3AAC-47CA-9934-C363B2094017}" type="pres">
      <dgm:prSet presAssocID="{CD2D5D97-EFDA-4A0F-8E8A-79C7C22BA71C}" presName="parentText" presStyleLbl="node1" presStyleIdx="1" presStyleCnt="2">
        <dgm:presLayoutVars>
          <dgm:chMax val="0"/>
          <dgm:bulletEnabled val="1"/>
        </dgm:presLayoutVars>
      </dgm:prSet>
      <dgm:spPr/>
    </dgm:pt>
    <dgm:pt modelId="{2E5DA1B0-6221-461A-BD55-370C96349649}" type="pres">
      <dgm:prSet presAssocID="{CD2D5D97-EFDA-4A0F-8E8A-79C7C22BA71C}" presName="childText" presStyleLbl="revTx" presStyleIdx="1" presStyleCnt="2">
        <dgm:presLayoutVars>
          <dgm:bulletEnabled val="1"/>
        </dgm:presLayoutVars>
      </dgm:prSet>
      <dgm:spPr/>
      <dgm:t>
        <a:bodyPr/>
        <a:lstStyle/>
        <a:p>
          <a:endParaRPr lang="en-US"/>
        </a:p>
      </dgm:t>
    </dgm:pt>
  </dgm:ptLst>
  <dgm:cxnLst>
    <dgm:cxn modelId="{A70C5FE4-85FA-4CB5-8F58-FB8D6404982B}" srcId="{021410E8-7E3F-4D1B-8F85-D0718681CB2A}" destId="{AC840D8C-0794-4697-98C5-4A1914963DEF}" srcOrd="0" destOrd="0" parTransId="{9122B9B6-92E4-43FC-99F7-164864680172}" sibTransId="{EA2CF635-C0B6-4601-A787-12A5FB2E40FA}"/>
    <dgm:cxn modelId="{EE685BAF-7743-491C-9548-D656BCCD9E33}" srcId="{CD2D5D97-EFDA-4A0F-8E8A-79C7C22BA71C}" destId="{556DDA9B-A42F-4496-800C-9F2CC672C1D2}" srcOrd="0" destOrd="0" parTransId="{C953D6C2-062D-431A-931D-45C1B2EFAF5D}" sibTransId="{1560A8EA-D087-4609-B924-F03F15B9F53E}"/>
    <dgm:cxn modelId="{0CAA30C1-927F-40DF-BD49-C0DA9FA65238}" type="presOf" srcId="{021410E8-7E3F-4D1B-8F85-D0718681CB2A}" destId="{32C28704-6C72-48B0-A06A-E58FEAF5E052}" srcOrd="0" destOrd="0" presId="urn:microsoft.com/office/officeart/2005/8/layout/vList2"/>
    <dgm:cxn modelId="{10C97285-A39A-438D-8215-4530AAB41D8D}" type="presOf" srcId="{A48F437D-DAA8-4217-A062-DBFC8811088C}" destId="{06BEF862-D3ED-4956-957D-FE85C717975B}" srcOrd="0" destOrd="1" presId="urn:microsoft.com/office/officeart/2005/8/layout/vList2"/>
    <dgm:cxn modelId="{EE716CBA-2A27-481C-8442-287F5E36F061}" type="presOf" srcId="{CD2D5D97-EFDA-4A0F-8E8A-79C7C22BA71C}" destId="{A82D0BCD-3AAC-47CA-9934-C363B2094017}" srcOrd="0" destOrd="0" presId="urn:microsoft.com/office/officeart/2005/8/layout/vList2"/>
    <dgm:cxn modelId="{89F46FDF-E69C-4236-A91D-F8D760354EC3}" type="presOf" srcId="{142BAB5B-D9C7-4DE8-9B7E-0C94D8936F44}" destId="{8363A2A9-1381-4C0B-8C4C-313F2BDE9A24}" srcOrd="0" destOrd="0" presId="urn:microsoft.com/office/officeart/2005/8/layout/vList2"/>
    <dgm:cxn modelId="{B5B0D4BA-8729-4834-9B42-7535504A3AEE}" srcId="{142BAB5B-D9C7-4DE8-9B7E-0C94D8936F44}" destId="{021410E8-7E3F-4D1B-8F85-D0718681CB2A}" srcOrd="0" destOrd="0" parTransId="{B944F842-FF12-439B-B7BA-04154AC9E68E}" sibTransId="{CF0C2C8E-BD01-4781-B6A2-CC5454D17E4B}"/>
    <dgm:cxn modelId="{5BA3AFD9-81EF-4556-A1B7-258D0530F076}" srcId="{142BAB5B-D9C7-4DE8-9B7E-0C94D8936F44}" destId="{CD2D5D97-EFDA-4A0F-8E8A-79C7C22BA71C}" srcOrd="1" destOrd="0" parTransId="{16B337B7-0187-44E6-87C5-0A5B37248374}" sibTransId="{223F0308-49A0-4F86-A9FF-469ED1070992}"/>
    <dgm:cxn modelId="{9931040F-B01C-4FDF-BA73-543F5D68872C}" srcId="{021410E8-7E3F-4D1B-8F85-D0718681CB2A}" destId="{A48F437D-DAA8-4217-A062-DBFC8811088C}" srcOrd="1" destOrd="0" parTransId="{293F3EE9-1C6D-48B3-8200-7CA962C1A6E2}" sibTransId="{95883A3D-4C54-4EF2-9F58-93AF0B2D87E5}"/>
    <dgm:cxn modelId="{C5269A11-BDC2-4010-A94D-D9792C345447}" type="presOf" srcId="{F9891B23-AC5B-4246-8BB4-87518AB3ACB3}" destId="{2E5DA1B0-6221-461A-BD55-370C96349649}" srcOrd="0" destOrd="1" presId="urn:microsoft.com/office/officeart/2005/8/layout/vList2"/>
    <dgm:cxn modelId="{BB839D70-23BF-4F74-9362-FDDC2F0F78F1}" srcId="{CD2D5D97-EFDA-4A0F-8E8A-79C7C22BA71C}" destId="{F9891B23-AC5B-4246-8BB4-87518AB3ACB3}" srcOrd="1" destOrd="0" parTransId="{C03DF47C-346C-4534-A6E4-4D31EDE5AAD3}" sibTransId="{642A202C-D0AA-464B-9CB4-E85DDC90ADA3}"/>
    <dgm:cxn modelId="{A27C6998-5B06-45A7-8627-3124BC907E27}" type="presOf" srcId="{556DDA9B-A42F-4496-800C-9F2CC672C1D2}" destId="{2E5DA1B0-6221-461A-BD55-370C96349649}" srcOrd="0" destOrd="0" presId="urn:microsoft.com/office/officeart/2005/8/layout/vList2"/>
    <dgm:cxn modelId="{60A54E73-E939-423C-AA0A-76BCC8B66B0B}" type="presOf" srcId="{AC840D8C-0794-4697-98C5-4A1914963DEF}" destId="{06BEF862-D3ED-4956-957D-FE85C717975B}" srcOrd="0" destOrd="0" presId="urn:microsoft.com/office/officeart/2005/8/layout/vList2"/>
    <dgm:cxn modelId="{29F5D385-E93B-44EB-92B2-72A9D9BB91E5}" type="presParOf" srcId="{8363A2A9-1381-4C0B-8C4C-313F2BDE9A24}" destId="{32C28704-6C72-48B0-A06A-E58FEAF5E052}" srcOrd="0" destOrd="0" presId="urn:microsoft.com/office/officeart/2005/8/layout/vList2"/>
    <dgm:cxn modelId="{362F62FF-CC53-4AC4-95C0-270B43FA0130}" type="presParOf" srcId="{8363A2A9-1381-4C0B-8C4C-313F2BDE9A24}" destId="{06BEF862-D3ED-4956-957D-FE85C717975B}" srcOrd="1" destOrd="0" presId="urn:microsoft.com/office/officeart/2005/8/layout/vList2"/>
    <dgm:cxn modelId="{FD42C3E2-B713-4A4D-AF27-6F6812B161A3}" type="presParOf" srcId="{8363A2A9-1381-4C0B-8C4C-313F2BDE9A24}" destId="{A82D0BCD-3AAC-47CA-9934-C363B2094017}" srcOrd="2" destOrd="0" presId="urn:microsoft.com/office/officeart/2005/8/layout/vList2"/>
    <dgm:cxn modelId="{24385920-C532-4308-9225-F29BBBE1D155}" type="presParOf" srcId="{8363A2A9-1381-4C0B-8C4C-313F2BDE9A24}" destId="{2E5DA1B0-6221-461A-BD55-370C9634964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6539D4-7394-484B-B489-13E8873B40C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28C92C6-BA60-48E1-A405-6A2ED9944EE8}">
      <dgm:prSet phldrT="[Text]"/>
      <dgm:spPr/>
      <dgm:t>
        <a:bodyPr/>
        <a:lstStyle/>
        <a:p>
          <a:r>
            <a:rPr lang="en-US" altLang="en-US" dirty="0" smtClean="0"/>
            <a:t>Treat all blood and other bodily fluids as if they are known to be infected </a:t>
          </a:r>
          <a:endParaRPr lang="en-US" dirty="0"/>
        </a:p>
      </dgm:t>
    </dgm:pt>
    <dgm:pt modelId="{EB9FE668-3AFF-4342-8291-2C166B422B89}" type="parTrans" cxnId="{3C2BFCA1-9ADF-4920-A79F-53AE9740F5C4}">
      <dgm:prSet/>
      <dgm:spPr/>
      <dgm:t>
        <a:bodyPr/>
        <a:lstStyle/>
        <a:p>
          <a:endParaRPr lang="en-US"/>
        </a:p>
      </dgm:t>
    </dgm:pt>
    <dgm:pt modelId="{B85A0779-FD2B-4E66-959C-6FA9F6030111}" type="sibTrans" cxnId="{3C2BFCA1-9ADF-4920-A79F-53AE9740F5C4}">
      <dgm:prSet/>
      <dgm:spPr/>
      <dgm:t>
        <a:bodyPr/>
        <a:lstStyle/>
        <a:p>
          <a:endParaRPr lang="en-US"/>
        </a:p>
      </dgm:t>
    </dgm:pt>
    <dgm:pt modelId="{3957D7DE-C801-4BC5-BB86-0891D45EC34F}">
      <dgm:prSet phldrT="[Text]"/>
      <dgm:spPr/>
      <dgm:t>
        <a:bodyPr/>
        <a:lstStyle/>
        <a:p>
          <a:r>
            <a:rPr lang="en-US" dirty="0" smtClean="0"/>
            <a:t>Always wear required level of PPE when responding</a:t>
          </a:r>
          <a:endParaRPr lang="en-US" dirty="0"/>
        </a:p>
      </dgm:t>
    </dgm:pt>
    <dgm:pt modelId="{2671E951-8FD2-48F4-BD22-0E0F319E0E11}" type="parTrans" cxnId="{E34F2720-8AD1-4913-A544-56C2906E33B5}">
      <dgm:prSet/>
      <dgm:spPr/>
      <dgm:t>
        <a:bodyPr/>
        <a:lstStyle/>
        <a:p>
          <a:endParaRPr lang="en-US"/>
        </a:p>
      </dgm:t>
    </dgm:pt>
    <dgm:pt modelId="{D5203D0E-E006-48E6-BA6B-BEAE932E5A13}" type="sibTrans" cxnId="{E34F2720-8AD1-4913-A544-56C2906E33B5}">
      <dgm:prSet/>
      <dgm:spPr/>
      <dgm:t>
        <a:bodyPr/>
        <a:lstStyle/>
        <a:p>
          <a:endParaRPr lang="en-US"/>
        </a:p>
      </dgm:t>
    </dgm:pt>
    <dgm:pt modelId="{7BBE500A-5256-43BA-A7FC-A956AB3BDF98}">
      <dgm:prSet/>
      <dgm:spPr/>
      <dgm:t>
        <a:bodyPr/>
        <a:lstStyle/>
        <a:p>
          <a:r>
            <a:rPr lang="en-US" smtClean="0"/>
            <a:t>One does not know if an individual is infected with a Bloodborne pathogen</a:t>
          </a:r>
          <a:endParaRPr lang="en-US" dirty="0"/>
        </a:p>
      </dgm:t>
    </dgm:pt>
    <dgm:pt modelId="{2732594A-261D-4AA4-8D25-C135FF4AB953}" type="parTrans" cxnId="{F623455B-DA6E-4F42-B9F3-B62224FAF876}">
      <dgm:prSet/>
      <dgm:spPr/>
      <dgm:t>
        <a:bodyPr/>
        <a:lstStyle/>
        <a:p>
          <a:endParaRPr lang="en-US"/>
        </a:p>
      </dgm:t>
    </dgm:pt>
    <dgm:pt modelId="{8D50F50C-841D-4F05-A3D0-FAD75341CEC7}" type="sibTrans" cxnId="{F623455B-DA6E-4F42-B9F3-B62224FAF876}">
      <dgm:prSet/>
      <dgm:spPr/>
      <dgm:t>
        <a:bodyPr/>
        <a:lstStyle/>
        <a:p>
          <a:endParaRPr lang="en-US"/>
        </a:p>
      </dgm:t>
    </dgm:pt>
    <dgm:pt modelId="{F30A963C-76BD-4860-9D7A-CC97227EF1D7}">
      <dgm:prSet phldrT="[Text]"/>
      <dgm:spPr/>
      <dgm:t>
        <a:bodyPr/>
        <a:lstStyle/>
        <a:p>
          <a:r>
            <a:rPr lang="en-US" dirty="0" smtClean="0"/>
            <a:t>Remove PPE Carefully and discard</a:t>
          </a:r>
          <a:endParaRPr lang="en-US" dirty="0"/>
        </a:p>
      </dgm:t>
    </dgm:pt>
    <dgm:pt modelId="{D1E9A325-E7B9-4325-9DB5-DF6D83C7733F}" type="parTrans" cxnId="{61639DEE-3D31-492E-A221-A191E90E3200}">
      <dgm:prSet/>
      <dgm:spPr/>
      <dgm:t>
        <a:bodyPr/>
        <a:lstStyle/>
        <a:p>
          <a:endParaRPr lang="en-US"/>
        </a:p>
      </dgm:t>
    </dgm:pt>
    <dgm:pt modelId="{5D4E3F15-3134-49A5-AD3E-396F75D7B5BD}" type="sibTrans" cxnId="{61639DEE-3D31-492E-A221-A191E90E3200}">
      <dgm:prSet/>
      <dgm:spPr/>
      <dgm:t>
        <a:bodyPr/>
        <a:lstStyle/>
        <a:p>
          <a:endParaRPr lang="en-US"/>
        </a:p>
      </dgm:t>
    </dgm:pt>
    <dgm:pt modelId="{63992E88-7F2E-4E6A-BEDB-1B217B602A09}">
      <dgm:prSet phldrT="[Text]"/>
      <dgm:spPr/>
      <dgm:t>
        <a:bodyPr/>
        <a:lstStyle/>
        <a:p>
          <a:r>
            <a:rPr lang="en-US" dirty="0" smtClean="0"/>
            <a:t>Wash hands with soap and water</a:t>
          </a:r>
          <a:endParaRPr lang="en-US" dirty="0"/>
        </a:p>
      </dgm:t>
    </dgm:pt>
    <dgm:pt modelId="{250B8A49-53F6-4DEC-BD5E-8360A681900A}" type="parTrans" cxnId="{A40AA775-9E93-4140-8A88-90AB307BBAFE}">
      <dgm:prSet/>
      <dgm:spPr/>
      <dgm:t>
        <a:bodyPr/>
        <a:lstStyle/>
        <a:p>
          <a:endParaRPr lang="en-US"/>
        </a:p>
      </dgm:t>
    </dgm:pt>
    <dgm:pt modelId="{7A3BFB68-0741-4E0C-90D8-55C645B2422B}" type="sibTrans" cxnId="{A40AA775-9E93-4140-8A88-90AB307BBAFE}">
      <dgm:prSet/>
      <dgm:spPr/>
      <dgm:t>
        <a:bodyPr/>
        <a:lstStyle/>
        <a:p>
          <a:endParaRPr lang="en-US"/>
        </a:p>
      </dgm:t>
    </dgm:pt>
    <dgm:pt modelId="{665CFF01-E02C-4EA4-970C-7F48BF68B321}" type="pres">
      <dgm:prSet presAssocID="{8E6539D4-7394-484B-B489-13E8873B40CF}" presName="outerComposite" presStyleCnt="0">
        <dgm:presLayoutVars>
          <dgm:chMax val="5"/>
          <dgm:dir/>
          <dgm:resizeHandles val="exact"/>
        </dgm:presLayoutVars>
      </dgm:prSet>
      <dgm:spPr/>
    </dgm:pt>
    <dgm:pt modelId="{11702CDA-3466-49B4-8475-E31AAC79E0A0}" type="pres">
      <dgm:prSet presAssocID="{8E6539D4-7394-484B-B489-13E8873B40CF}" presName="dummyMaxCanvas" presStyleCnt="0">
        <dgm:presLayoutVars/>
      </dgm:prSet>
      <dgm:spPr/>
    </dgm:pt>
    <dgm:pt modelId="{67CD426C-227B-4C16-B22E-A434ED072C79}" type="pres">
      <dgm:prSet presAssocID="{8E6539D4-7394-484B-B489-13E8873B40CF}" presName="FiveNodes_1" presStyleLbl="node1" presStyleIdx="0" presStyleCnt="5">
        <dgm:presLayoutVars>
          <dgm:bulletEnabled val="1"/>
        </dgm:presLayoutVars>
      </dgm:prSet>
      <dgm:spPr/>
    </dgm:pt>
    <dgm:pt modelId="{96ABFADA-A6A6-4616-865C-727C1CDB9542}" type="pres">
      <dgm:prSet presAssocID="{8E6539D4-7394-484B-B489-13E8873B40CF}" presName="FiveNodes_2" presStyleLbl="node1" presStyleIdx="1" presStyleCnt="5">
        <dgm:presLayoutVars>
          <dgm:bulletEnabled val="1"/>
        </dgm:presLayoutVars>
      </dgm:prSet>
      <dgm:spPr/>
    </dgm:pt>
    <dgm:pt modelId="{F7997394-C49D-43C9-B671-0EC93A5506EB}" type="pres">
      <dgm:prSet presAssocID="{8E6539D4-7394-484B-B489-13E8873B40CF}" presName="FiveNodes_3" presStyleLbl="node1" presStyleIdx="2" presStyleCnt="5">
        <dgm:presLayoutVars>
          <dgm:bulletEnabled val="1"/>
        </dgm:presLayoutVars>
      </dgm:prSet>
      <dgm:spPr/>
    </dgm:pt>
    <dgm:pt modelId="{D16D2FCF-F562-47E8-9327-B1B06F5EA66E}" type="pres">
      <dgm:prSet presAssocID="{8E6539D4-7394-484B-B489-13E8873B40CF}" presName="FiveNodes_4" presStyleLbl="node1" presStyleIdx="3" presStyleCnt="5">
        <dgm:presLayoutVars>
          <dgm:bulletEnabled val="1"/>
        </dgm:presLayoutVars>
      </dgm:prSet>
      <dgm:spPr/>
    </dgm:pt>
    <dgm:pt modelId="{2F89D12E-F811-48EE-B568-9CE369982C7C}" type="pres">
      <dgm:prSet presAssocID="{8E6539D4-7394-484B-B489-13E8873B40CF}" presName="FiveNodes_5" presStyleLbl="node1" presStyleIdx="4" presStyleCnt="5">
        <dgm:presLayoutVars>
          <dgm:bulletEnabled val="1"/>
        </dgm:presLayoutVars>
      </dgm:prSet>
      <dgm:spPr/>
      <dgm:t>
        <a:bodyPr/>
        <a:lstStyle/>
        <a:p>
          <a:endParaRPr lang="en-US"/>
        </a:p>
      </dgm:t>
    </dgm:pt>
    <dgm:pt modelId="{38F12449-CFC6-4E6C-847F-2684A561FE2A}" type="pres">
      <dgm:prSet presAssocID="{8E6539D4-7394-484B-B489-13E8873B40CF}" presName="FiveConn_1-2" presStyleLbl="fgAccFollowNode1" presStyleIdx="0" presStyleCnt="4">
        <dgm:presLayoutVars>
          <dgm:bulletEnabled val="1"/>
        </dgm:presLayoutVars>
      </dgm:prSet>
      <dgm:spPr/>
    </dgm:pt>
    <dgm:pt modelId="{8FCA743E-4609-42CE-96AD-73F80551765C}" type="pres">
      <dgm:prSet presAssocID="{8E6539D4-7394-484B-B489-13E8873B40CF}" presName="FiveConn_2-3" presStyleLbl="fgAccFollowNode1" presStyleIdx="1" presStyleCnt="4">
        <dgm:presLayoutVars>
          <dgm:bulletEnabled val="1"/>
        </dgm:presLayoutVars>
      </dgm:prSet>
      <dgm:spPr/>
    </dgm:pt>
    <dgm:pt modelId="{D9B43B5B-A9EA-440B-9C08-9AD53B9B1C82}" type="pres">
      <dgm:prSet presAssocID="{8E6539D4-7394-484B-B489-13E8873B40CF}" presName="FiveConn_3-4" presStyleLbl="fgAccFollowNode1" presStyleIdx="2" presStyleCnt="4">
        <dgm:presLayoutVars>
          <dgm:bulletEnabled val="1"/>
        </dgm:presLayoutVars>
      </dgm:prSet>
      <dgm:spPr/>
    </dgm:pt>
    <dgm:pt modelId="{D246403F-1572-4598-A201-118931EBC2FD}" type="pres">
      <dgm:prSet presAssocID="{8E6539D4-7394-484B-B489-13E8873B40CF}" presName="FiveConn_4-5" presStyleLbl="fgAccFollowNode1" presStyleIdx="3" presStyleCnt="4">
        <dgm:presLayoutVars>
          <dgm:bulletEnabled val="1"/>
        </dgm:presLayoutVars>
      </dgm:prSet>
      <dgm:spPr/>
    </dgm:pt>
    <dgm:pt modelId="{BA863843-BA6A-4A79-81EF-8BFB7A9594B3}" type="pres">
      <dgm:prSet presAssocID="{8E6539D4-7394-484B-B489-13E8873B40CF}" presName="FiveNodes_1_text" presStyleLbl="node1" presStyleIdx="4" presStyleCnt="5">
        <dgm:presLayoutVars>
          <dgm:bulletEnabled val="1"/>
        </dgm:presLayoutVars>
      </dgm:prSet>
      <dgm:spPr/>
    </dgm:pt>
    <dgm:pt modelId="{8DE3A415-1DF9-4DB4-B295-651899048C54}" type="pres">
      <dgm:prSet presAssocID="{8E6539D4-7394-484B-B489-13E8873B40CF}" presName="FiveNodes_2_text" presStyleLbl="node1" presStyleIdx="4" presStyleCnt="5">
        <dgm:presLayoutVars>
          <dgm:bulletEnabled val="1"/>
        </dgm:presLayoutVars>
      </dgm:prSet>
      <dgm:spPr/>
    </dgm:pt>
    <dgm:pt modelId="{AB1BD02F-7647-48CE-B9CF-411C5ED75048}" type="pres">
      <dgm:prSet presAssocID="{8E6539D4-7394-484B-B489-13E8873B40CF}" presName="FiveNodes_3_text" presStyleLbl="node1" presStyleIdx="4" presStyleCnt="5">
        <dgm:presLayoutVars>
          <dgm:bulletEnabled val="1"/>
        </dgm:presLayoutVars>
      </dgm:prSet>
      <dgm:spPr/>
    </dgm:pt>
    <dgm:pt modelId="{8721A5A5-33F6-4067-B0FD-F06FB37794D3}" type="pres">
      <dgm:prSet presAssocID="{8E6539D4-7394-484B-B489-13E8873B40CF}" presName="FiveNodes_4_text" presStyleLbl="node1" presStyleIdx="4" presStyleCnt="5">
        <dgm:presLayoutVars>
          <dgm:bulletEnabled val="1"/>
        </dgm:presLayoutVars>
      </dgm:prSet>
      <dgm:spPr/>
    </dgm:pt>
    <dgm:pt modelId="{11EF9B52-1696-478E-8495-8074882AB0A7}" type="pres">
      <dgm:prSet presAssocID="{8E6539D4-7394-484B-B489-13E8873B40CF}" presName="FiveNodes_5_text" presStyleLbl="node1" presStyleIdx="4" presStyleCnt="5">
        <dgm:presLayoutVars>
          <dgm:bulletEnabled val="1"/>
        </dgm:presLayoutVars>
      </dgm:prSet>
      <dgm:spPr/>
      <dgm:t>
        <a:bodyPr/>
        <a:lstStyle/>
        <a:p>
          <a:endParaRPr lang="en-US"/>
        </a:p>
      </dgm:t>
    </dgm:pt>
  </dgm:ptLst>
  <dgm:cxnLst>
    <dgm:cxn modelId="{F3C0354C-1309-421F-98E3-546FB9E14E89}" type="presOf" srcId="{028C92C6-BA60-48E1-A405-6A2ED9944EE8}" destId="{8DE3A415-1DF9-4DB4-B295-651899048C54}" srcOrd="1" destOrd="0" presId="urn:microsoft.com/office/officeart/2005/8/layout/vProcess5"/>
    <dgm:cxn modelId="{A2942579-63F7-4884-97C1-766DA05336A2}" type="presOf" srcId="{B85A0779-FD2B-4E66-959C-6FA9F6030111}" destId="{8FCA743E-4609-42CE-96AD-73F80551765C}" srcOrd="0" destOrd="0" presId="urn:microsoft.com/office/officeart/2005/8/layout/vProcess5"/>
    <dgm:cxn modelId="{4DB104E7-ED29-4A68-8D22-5B8EF4EC3C99}" type="presOf" srcId="{5D4E3F15-3134-49A5-AD3E-396F75D7B5BD}" destId="{D246403F-1572-4598-A201-118931EBC2FD}" srcOrd="0" destOrd="0" presId="urn:microsoft.com/office/officeart/2005/8/layout/vProcess5"/>
    <dgm:cxn modelId="{FAD84D41-B265-486A-B3ED-9107B7C18659}" type="presOf" srcId="{D5203D0E-E006-48E6-BA6B-BEAE932E5A13}" destId="{D9B43B5B-A9EA-440B-9C08-9AD53B9B1C82}" srcOrd="0" destOrd="0" presId="urn:microsoft.com/office/officeart/2005/8/layout/vProcess5"/>
    <dgm:cxn modelId="{F623455B-DA6E-4F42-B9F3-B62224FAF876}" srcId="{8E6539D4-7394-484B-B489-13E8873B40CF}" destId="{7BBE500A-5256-43BA-A7FC-A956AB3BDF98}" srcOrd="0" destOrd="0" parTransId="{2732594A-261D-4AA4-8D25-C135FF4AB953}" sibTransId="{8D50F50C-841D-4F05-A3D0-FAD75341CEC7}"/>
    <dgm:cxn modelId="{3185497A-971B-42BC-9930-690636B74FCC}" type="presOf" srcId="{F30A963C-76BD-4860-9D7A-CC97227EF1D7}" destId="{D16D2FCF-F562-47E8-9327-B1B06F5EA66E}" srcOrd="0" destOrd="0" presId="urn:microsoft.com/office/officeart/2005/8/layout/vProcess5"/>
    <dgm:cxn modelId="{A40AA775-9E93-4140-8A88-90AB307BBAFE}" srcId="{8E6539D4-7394-484B-B489-13E8873B40CF}" destId="{63992E88-7F2E-4E6A-BEDB-1B217B602A09}" srcOrd="4" destOrd="0" parTransId="{250B8A49-53F6-4DEC-BD5E-8360A681900A}" sibTransId="{7A3BFB68-0741-4E0C-90D8-55C645B2422B}"/>
    <dgm:cxn modelId="{36CEB5A0-505D-40C8-83F5-660F616AC9A2}" type="presOf" srcId="{7BBE500A-5256-43BA-A7FC-A956AB3BDF98}" destId="{BA863843-BA6A-4A79-81EF-8BFB7A9594B3}" srcOrd="1" destOrd="0" presId="urn:microsoft.com/office/officeart/2005/8/layout/vProcess5"/>
    <dgm:cxn modelId="{8B196439-14C9-4EC0-9EFF-650AC97E833C}" type="presOf" srcId="{3957D7DE-C801-4BC5-BB86-0891D45EC34F}" destId="{AB1BD02F-7647-48CE-B9CF-411C5ED75048}" srcOrd="1" destOrd="0" presId="urn:microsoft.com/office/officeart/2005/8/layout/vProcess5"/>
    <dgm:cxn modelId="{189F7814-B4A5-4BBD-9F30-F535A13E6997}" type="presOf" srcId="{028C92C6-BA60-48E1-A405-6A2ED9944EE8}" destId="{96ABFADA-A6A6-4616-865C-727C1CDB9542}" srcOrd="0" destOrd="0" presId="urn:microsoft.com/office/officeart/2005/8/layout/vProcess5"/>
    <dgm:cxn modelId="{3C2BFCA1-9ADF-4920-A79F-53AE9740F5C4}" srcId="{8E6539D4-7394-484B-B489-13E8873B40CF}" destId="{028C92C6-BA60-48E1-A405-6A2ED9944EE8}" srcOrd="1" destOrd="0" parTransId="{EB9FE668-3AFF-4342-8291-2C166B422B89}" sibTransId="{B85A0779-FD2B-4E66-959C-6FA9F6030111}"/>
    <dgm:cxn modelId="{E34F2720-8AD1-4913-A544-56C2906E33B5}" srcId="{8E6539D4-7394-484B-B489-13E8873B40CF}" destId="{3957D7DE-C801-4BC5-BB86-0891D45EC34F}" srcOrd="2" destOrd="0" parTransId="{2671E951-8FD2-48F4-BD22-0E0F319E0E11}" sibTransId="{D5203D0E-E006-48E6-BA6B-BEAE932E5A13}"/>
    <dgm:cxn modelId="{65BB649C-F622-421F-B73F-50A19E62D29A}" type="presOf" srcId="{3957D7DE-C801-4BC5-BB86-0891D45EC34F}" destId="{F7997394-C49D-43C9-B671-0EC93A5506EB}" srcOrd="0" destOrd="0" presId="urn:microsoft.com/office/officeart/2005/8/layout/vProcess5"/>
    <dgm:cxn modelId="{AE9C03F0-7164-4D8F-839A-6554B36968FF}" type="presOf" srcId="{8E6539D4-7394-484B-B489-13E8873B40CF}" destId="{665CFF01-E02C-4EA4-970C-7F48BF68B321}" srcOrd="0" destOrd="0" presId="urn:microsoft.com/office/officeart/2005/8/layout/vProcess5"/>
    <dgm:cxn modelId="{C876A2F1-EBE8-47D1-919C-208C0AC20D01}" type="presOf" srcId="{7BBE500A-5256-43BA-A7FC-A956AB3BDF98}" destId="{67CD426C-227B-4C16-B22E-A434ED072C79}" srcOrd="0" destOrd="0" presId="urn:microsoft.com/office/officeart/2005/8/layout/vProcess5"/>
    <dgm:cxn modelId="{7B6D7883-93EA-4C67-A065-78F2EE923D7F}" type="presOf" srcId="{8D50F50C-841D-4F05-A3D0-FAD75341CEC7}" destId="{38F12449-CFC6-4E6C-847F-2684A561FE2A}" srcOrd="0" destOrd="0" presId="urn:microsoft.com/office/officeart/2005/8/layout/vProcess5"/>
    <dgm:cxn modelId="{F6D71C64-4387-404B-B925-BBB3BDEC72CE}" type="presOf" srcId="{63992E88-7F2E-4E6A-BEDB-1B217B602A09}" destId="{2F89D12E-F811-48EE-B568-9CE369982C7C}" srcOrd="0" destOrd="0" presId="urn:microsoft.com/office/officeart/2005/8/layout/vProcess5"/>
    <dgm:cxn modelId="{592A620E-5B27-4C1A-9504-461A8966B00F}" type="presOf" srcId="{F30A963C-76BD-4860-9D7A-CC97227EF1D7}" destId="{8721A5A5-33F6-4067-B0FD-F06FB37794D3}" srcOrd="1" destOrd="0" presId="urn:microsoft.com/office/officeart/2005/8/layout/vProcess5"/>
    <dgm:cxn modelId="{8052E8A5-2E38-4783-8D25-A4FDFC8FE59F}" type="presOf" srcId="{63992E88-7F2E-4E6A-BEDB-1B217B602A09}" destId="{11EF9B52-1696-478E-8495-8074882AB0A7}" srcOrd="1" destOrd="0" presId="urn:microsoft.com/office/officeart/2005/8/layout/vProcess5"/>
    <dgm:cxn modelId="{61639DEE-3D31-492E-A221-A191E90E3200}" srcId="{8E6539D4-7394-484B-B489-13E8873B40CF}" destId="{F30A963C-76BD-4860-9D7A-CC97227EF1D7}" srcOrd="3" destOrd="0" parTransId="{D1E9A325-E7B9-4325-9DB5-DF6D83C7733F}" sibTransId="{5D4E3F15-3134-49A5-AD3E-396F75D7B5BD}"/>
    <dgm:cxn modelId="{22DB2781-7423-4121-850B-E9746ACF6215}" type="presParOf" srcId="{665CFF01-E02C-4EA4-970C-7F48BF68B321}" destId="{11702CDA-3466-49B4-8475-E31AAC79E0A0}" srcOrd="0" destOrd="0" presId="urn:microsoft.com/office/officeart/2005/8/layout/vProcess5"/>
    <dgm:cxn modelId="{BCEDED8B-4F0C-45EF-9D00-DE0D0FFFD2D6}" type="presParOf" srcId="{665CFF01-E02C-4EA4-970C-7F48BF68B321}" destId="{67CD426C-227B-4C16-B22E-A434ED072C79}" srcOrd="1" destOrd="0" presId="urn:microsoft.com/office/officeart/2005/8/layout/vProcess5"/>
    <dgm:cxn modelId="{EAEE43E4-7B8C-4636-82C1-223101A843A5}" type="presParOf" srcId="{665CFF01-E02C-4EA4-970C-7F48BF68B321}" destId="{96ABFADA-A6A6-4616-865C-727C1CDB9542}" srcOrd="2" destOrd="0" presId="urn:microsoft.com/office/officeart/2005/8/layout/vProcess5"/>
    <dgm:cxn modelId="{757D0F4E-76C4-47CB-84DA-C8A2FBF976FE}" type="presParOf" srcId="{665CFF01-E02C-4EA4-970C-7F48BF68B321}" destId="{F7997394-C49D-43C9-B671-0EC93A5506EB}" srcOrd="3" destOrd="0" presId="urn:microsoft.com/office/officeart/2005/8/layout/vProcess5"/>
    <dgm:cxn modelId="{6B15DCCA-C24B-465E-8D18-0FF085DEAFCD}" type="presParOf" srcId="{665CFF01-E02C-4EA4-970C-7F48BF68B321}" destId="{D16D2FCF-F562-47E8-9327-B1B06F5EA66E}" srcOrd="4" destOrd="0" presId="urn:microsoft.com/office/officeart/2005/8/layout/vProcess5"/>
    <dgm:cxn modelId="{507B91D4-7FBF-4C5B-AAAF-919E89616497}" type="presParOf" srcId="{665CFF01-E02C-4EA4-970C-7F48BF68B321}" destId="{2F89D12E-F811-48EE-B568-9CE369982C7C}" srcOrd="5" destOrd="0" presId="urn:microsoft.com/office/officeart/2005/8/layout/vProcess5"/>
    <dgm:cxn modelId="{1FA73A59-9956-4F7A-8440-61CBF67E14DD}" type="presParOf" srcId="{665CFF01-E02C-4EA4-970C-7F48BF68B321}" destId="{38F12449-CFC6-4E6C-847F-2684A561FE2A}" srcOrd="6" destOrd="0" presId="urn:microsoft.com/office/officeart/2005/8/layout/vProcess5"/>
    <dgm:cxn modelId="{3F6CFD4F-7FEF-48E6-A1A9-6234DB14B8C3}" type="presParOf" srcId="{665CFF01-E02C-4EA4-970C-7F48BF68B321}" destId="{8FCA743E-4609-42CE-96AD-73F80551765C}" srcOrd="7" destOrd="0" presId="urn:microsoft.com/office/officeart/2005/8/layout/vProcess5"/>
    <dgm:cxn modelId="{C090EAAE-009A-4B52-AAA5-3AD153EC4A3C}" type="presParOf" srcId="{665CFF01-E02C-4EA4-970C-7F48BF68B321}" destId="{D9B43B5B-A9EA-440B-9C08-9AD53B9B1C82}" srcOrd="8" destOrd="0" presId="urn:microsoft.com/office/officeart/2005/8/layout/vProcess5"/>
    <dgm:cxn modelId="{EA92038D-A268-42FF-8CB7-236FFF1CBCB5}" type="presParOf" srcId="{665CFF01-E02C-4EA4-970C-7F48BF68B321}" destId="{D246403F-1572-4598-A201-118931EBC2FD}" srcOrd="9" destOrd="0" presId="urn:microsoft.com/office/officeart/2005/8/layout/vProcess5"/>
    <dgm:cxn modelId="{A3DEB0C9-8667-41A1-AD10-59CB7B37301C}" type="presParOf" srcId="{665CFF01-E02C-4EA4-970C-7F48BF68B321}" destId="{BA863843-BA6A-4A79-81EF-8BFB7A9594B3}" srcOrd="10" destOrd="0" presId="urn:microsoft.com/office/officeart/2005/8/layout/vProcess5"/>
    <dgm:cxn modelId="{9BCAB680-A5F9-4174-AC39-8883B58EB14D}" type="presParOf" srcId="{665CFF01-E02C-4EA4-970C-7F48BF68B321}" destId="{8DE3A415-1DF9-4DB4-B295-651899048C54}" srcOrd="11" destOrd="0" presId="urn:microsoft.com/office/officeart/2005/8/layout/vProcess5"/>
    <dgm:cxn modelId="{5952F4D9-F7BA-4E41-AFB1-FC2A2C18F2F9}" type="presParOf" srcId="{665CFF01-E02C-4EA4-970C-7F48BF68B321}" destId="{AB1BD02F-7647-48CE-B9CF-411C5ED75048}" srcOrd="12" destOrd="0" presId="urn:microsoft.com/office/officeart/2005/8/layout/vProcess5"/>
    <dgm:cxn modelId="{CF1607C8-2637-45A1-A2E7-18D10901E8EC}" type="presParOf" srcId="{665CFF01-E02C-4EA4-970C-7F48BF68B321}" destId="{8721A5A5-33F6-4067-B0FD-F06FB37794D3}" srcOrd="13" destOrd="0" presId="urn:microsoft.com/office/officeart/2005/8/layout/vProcess5"/>
    <dgm:cxn modelId="{F614C584-B7E1-494F-A763-FC4D9384387B}" type="presParOf" srcId="{665CFF01-E02C-4EA4-970C-7F48BF68B321}" destId="{11EF9B52-1696-478E-8495-8074882AB0A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CC527F-F437-4EC3-A8C3-019C15BA2CF3}" type="doc">
      <dgm:prSet loTypeId="urn:microsoft.com/office/officeart/2005/8/layout/process1" loCatId="process" qsTypeId="urn:microsoft.com/office/officeart/2005/8/quickstyle/simple1" qsCatId="simple" csTypeId="urn:microsoft.com/office/officeart/2005/8/colors/accent1_2" csCatId="accent1" phldr="1"/>
      <dgm:spPr/>
    </dgm:pt>
    <dgm:pt modelId="{F30C8FF8-45DF-410F-B96D-7D2C66CA5052}">
      <dgm:prSet phldrT="[Text]" custT="1"/>
      <dgm:spPr/>
      <dgm:t>
        <a:bodyPr/>
        <a:lstStyle/>
        <a:p>
          <a:r>
            <a:rPr lang="en-US" sz="1200" dirty="0" smtClean="0"/>
            <a:t>Contaminated areas should be effectively barricaded until properly decontaminated</a:t>
          </a:r>
          <a:endParaRPr lang="en-US" sz="1200" dirty="0"/>
        </a:p>
      </dgm:t>
    </dgm:pt>
    <dgm:pt modelId="{0C27740E-C313-493B-8779-43D5894C3AC8}" type="parTrans" cxnId="{9B31F833-3976-4F55-ABCF-0DD75BFC1A30}">
      <dgm:prSet/>
      <dgm:spPr/>
      <dgm:t>
        <a:bodyPr/>
        <a:lstStyle/>
        <a:p>
          <a:endParaRPr lang="en-US" sz="1200"/>
        </a:p>
      </dgm:t>
    </dgm:pt>
    <dgm:pt modelId="{959C4AC0-E952-4E0C-A2E7-6B62C4211F65}" type="sibTrans" cxnId="{9B31F833-3976-4F55-ABCF-0DD75BFC1A30}">
      <dgm:prSet custT="1"/>
      <dgm:spPr/>
      <dgm:t>
        <a:bodyPr/>
        <a:lstStyle/>
        <a:p>
          <a:endParaRPr lang="en-US" sz="1200"/>
        </a:p>
      </dgm:t>
    </dgm:pt>
    <dgm:pt modelId="{EA34E0CA-2CF8-4C44-9D5D-6C927D0BBB4F}">
      <dgm:prSet custT="1"/>
      <dgm:spPr/>
      <dgm:t>
        <a:bodyPr/>
        <a:lstStyle/>
        <a:p>
          <a:r>
            <a:rPr lang="en-US" sz="1200" dirty="0" smtClean="0"/>
            <a:t>A solution of ten parts water to one part chlorine bleach (e.g., Clorox) should be used and made up fresh </a:t>
          </a:r>
          <a:endParaRPr lang="en-US" sz="1200" dirty="0"/>
        </a:p>
      </dgm:t>
    </dgm:pt>
    <dgm:pt modelId="{77C9A5AE-0F95-4827-BD65-75966A61C29E}" type="parTrans" cxnId="{F21D5B15-373F-43B0-ABDB-A96C396EBBE9}">
      <dgm:prSet/>
      <dgm:spPr/>
      <dgm:t>
        <a:bodyPr/>
        <a:lstStyle/>
        <a:p>
          <a:endParaRPr lang="en-US" sz="1200"/>
        </a:p>
      </dgm:t>
    </dgm:pt>
    <dgm:pt modelId="{EDA82698-A152-4F07-B332-22A775FC17A6}" type="sibTrans" cxnId="{F21D5B15-373F-43B0-ABDB-A96C396EBBE9}">
      <dgm:prSet custT="1"/>
      <dgm:spPr/>
      <dgm:t>
        <a:bodyPr/>
        <a:lstStyle/>
        <a:p>
          <a:endParaRPr lang="en-US" sz="1200"/>
        </a:p>
      </dgm:t>
    </dgm:pt>
    <dgm:pt modelId="{A4753EFE-4E5F-437E-BB12-3EB63C228AAA}">
      <dgm:prSet custT="1"/>
      <dgm:spPr/>
      <dgm:t>
        <a:bodyPr/>
        <a:lstStyle/>
        <a:p>
          <a:r>
            <a:rPr lang="en-US" sz="1200" dirty="0" smtClean="0"/>
            <a:t>large quantities of spent or used absorbing first aid supply, contaminated by blood or OPIM, shall be contained, labeled, and sent in a plastic bag with the injured employee to the medical facility</a:t>
          </a:r>
          <a:endParaRPr lang="en-US" sz="1200" dirty="0"/>
        </a:p>
      </dgm:t>
    </dgm:pt>
    <dgm:pt modelId="{F3F3676E-FDB6-4780-B1A0-50D94BFD7924}" type="parTrans" cxnId="{E0CAB8A1-3FD2-448D-8DD6-829013E7018B}">
      <dgm:prSet/>
      <dgm:spPr/>
      <dgm:t>
        <a:bodyPr/>
        <a:lstStyle/>
        <a:p>
          <a:endParaRPr lang="en-US" sz="1200"/>
        </a:p>
      </dgm:t>
    </dgm:pt>
    <dgm:pt modelId="{9028069B-B3D9-49B9-98CF-FF454C81707A}" type="sibTrans" cxnId="{E0CAB8A1-3FD2-448D-8DD6-829013E7018B}">
      <dgm:prSet custT="1"/>
      <dgm:spPr/>
      <dgm:t>
        <a:bodyPr/>
        <a:lstStyle/>
        <a:p>
          <a:endParaRPr lang="en-US" sz="1200"/>
        </a:p>
      </dgm:t>
    </dgm:pt>
    <dgm:pt modelId="{77B91DA3-0F3B-4715-BDCF-4E3E13638F06}">
      <dgm:prSet custT="1"/>
      <dgm:spPr/>
      <dgm:t>
        <a:bodyPr/>
        <a:lstStyle/>
        <a:p>
          <a:r>
            <a:rPr lang="en-US" sz="1200" dirty="0" smtClean="0"/>
            <a:t>If further medical procedures are not required and nominal quantities of saturated absorbents (i.e., dressings, gauze) or non-absorbing materials are present, decontaminate them and dispose as normal trash</a:t>
          </a:r>
          <a:endParaRPr lang="en-US" sz="1200" dirty="0"/>
        </a:p>
      </dgm:t>
    </dgm:pt>
    <dgm:pt modelId="{F79C5E2B-76D4-4BC3-8A7F-FA5761A01A9F}" type="parTrans" cxnId="{3D75E746-140D-4A0B-BEFA-4345E1485A82}">
      <dgm:prSet/>
      <dgm:spPr/>
      <dgm:t>
        <a:bodyPr/>
        <a:lstStyle/>
        <a:p>
          <a:endParaRPr lang="en-US" sz="1200"/>
        </a:p>
      </dgm:t>
    </dgm:pt>
    <dgm:pt modelId="{05E876AF-8035-49F1-BB8D-0E04C2CCE8C5}" type="sibTrans" cxnId="{3D75E746-140D-4A0B-BEFA-4345E1485A82}">
      <dgm:prSet/>
      <dgm:spPr/>
      <dgm:t>
        <a:bodyPr/>
        <a:lstStyle/>
        <a:p>
          <a:endParaRPr lang="en-US" sz="1200"/>
        </a:p>
      </dgm:t>
    </dgm:pt>
    <dgm:pt modelId="{893DADAF-0D49-4C5F-878A-F0283B8E39DB}" type="pres">
      <dgm:prSet presAssocID="{48CC527F-F437-4EC3-A8C3-019C15BA2CF3}" presName="Name0" presStyleCnt="0">
        <dgm:presLayoutVars>
          <dgm:dir/>
          <dgm:resizeHandles val="exact"/>
        </dgm:presLayoutVars>
      </dgm:prSet>
      <dgm:spPr/>
    </dgm:pt>
    <dgm:pt modelId="{3000A6F4-3F81-4AC9-90C0-EF5EC16ADB92}" type="pres">
      <dgm:prSet presAssocID="{F30C8FF8-45DF-410F-B96D-7D2C66CA5052}" presName="node" presStyleLbl="node1" presStyleIdx="0" presStyleCnt="4">
        <dgm:presLayoutVars>
          <dgm:bulletEnabled val="1"/>
        </dgm:presLayoutVars>
      </dgm:prSet>
      <dgm:spPr/>
      <dgm:t>
        <a:bodyPr/>
        <a:lstStyle/>
        <a:p>
          <a:endParaRPr lang="en-US"/>
        </a:p>
      </dgm:t>
    </dgm:pt>
    <dgm:pt modelId="{F1FD04DE-0DEA-48EC-A8EF-F603D927BEBA}" type="pres">
      <dgm:prSet presAssocID="{959C4AC0-E952-4E0C-A2E7-6B62C4211F65}" presName="sibTrans" presStyleLbl="sibTrans2D1" presStyleIdx="0" presStyleCnt="3"/>
      <dgm:spPr/>
    </dgm:pt>
    <dgm:pt modelId="{031A8080-A6FE-4DD7-9E0F-68C4C2A76934}" type="pres">
      <dgm:prSet presAssocID="{959C4AC0-E952-4E0C-A2E7-6B62C4211F65}" presName="connectorText" presStyleLbl="sibTrans2D1" presStyleIdx="0" presStyleCnt="3"/>
      <dgm:spPr/>
    </dgm:pt>
    <dgm:pt modelId="{3AF5F010-57A8-44E1-82AA-A612454D5EF2}" type="pres">
      <dgm:prSet presAssocID="{EA34E0CA-2CF8-4C44-9D5D-6C927D0BBB4F}" presName="node" presStyleLbl="node1" presStyleIdx="1" presStyleCnt="4">
        <dgm:presLayoutVars>
          <dgm:bulletEnabled val="1"/>
        </dgm:presLayoutVars>
      </dgm:prSet>
      <dgm:spPr/>
      <dgm:t>
        <a:bodyPr/>
        <a:lstStyle/>
        <a:p>
          <a:endParaRPr lang="en-US"/>
        </a:p>
      </dgm:t>
    </dgm:pt>
    <dgm:pt modelId="{00E52636-A2C7-4E3A-8346-DFAEE81D68FB}" type="pres">
      <dgm:prSet presAssocID="{EDA82698-A152-4F07-B332-22A775FC17A6}" presName="sibTrans" presStyleLbl="sibTrans2D1" presStyleIdx="1" presStyleCnt="3"/>
      <dgm:spPr/>
    </dgm:pt>
    <dgm:pt modelId="{1AC0820F-CB12-4A95-85A8-46C2B751500D}" type="pres">
      <dgm:prSet presAssocID="{EDA82698-A152-4F07-B332-22A775FC17A6}" presName="connectorText" presStyleLbl="sibTrans2D1" presStyleIdx="1" presStyleCnt="3"/>
      <dgm:spPr/>
    </dgm:pt>
    <dgm:pt modelId="{B9B739D6-B458-43CC-928E-052BC7A817BD}" type="pres">
      <dgm:prSet presAssocID="{A4753EFE-4E5F-437E-BB12-3EB63C228AAA}" presName="node" presStyleLbl="node1" presStyleIdx="2" presStyleCnt="4">
        <dgm:presLayoutVars>
          <dgm:bulletEnabled val="1"/>
        </dgm:presLayoutVars>
      </dgm:prSet>
      <dgm:spPr/>
    </dgm:pt>
    <dgm:pt modelId="{DD645A82-85E6-44F4-928D-B02F910E4BE5}" type="pres">
      <dgm:prSet presAssocID="{9028069B-B3D9-49B9-98CF-FF454C81707A}" presName="sibTrans" presStyleLbl="sibTrans2D1" presStyleIdx="2" presStyleCnt="3"/>
      <dgm:spPr/>
    </dgm:pt>
    <dgm:pt modelId="{7A66999D-0244-41FC-89C2-34A8BD90D086}" type="pres">
      <dgm:prSet presAssocID="{9028069B-B3D9-49B9-98CF-FF454C81707A}" presName="connectorText" presStyleLbl="sibTrans2D1" presStyleIdx="2" presStyleCnt="3"/>
      <dgm:spPr/>
    </dgm:pt>
    <dgm:pt modelId="{197D370E-1FE0-4D1D-BEA5-93583EE259CA}" type="pres">
      <dgm:prSet presAssocID="{77B91DA3-0F3B-4715-BDCF-4E3E13638F06}" presName="node" presStyleLbl="node1" presStyleIdx="3" presStyleCnt="4">
        <dgm:presLayoutVars>
          <dgm:bulletEnabled val="1"/>
        </dgm:presLayoutVars>
      </dgm:prSet>
      <dgm:spPr/>
      <dgm:t>
        <a:bodyPr/>
        <a:lstStyle/>
        <a:p>
          <a:endParaRPr lang="en-US"/>
        </a:p>
      </dgm:t>
    </dgm:pt>
  </dgm:ptLst>
  <dgm:cxnLst>
    <dgm:cxn modelId="{DF0A8686-3DEE-4EE0-A823-48CC8584AC05}" type="presOf" srcId="{EA34E0CA-2CF8-4C44-9D5D-6C927D0BBB4F}" destId="{3AF5F010-57A8-44E1-82AA-A612454D5EF2}" srcOrd="0" destOrd="0" presId="urn:microsoft.com/office/officeart/2005/8/layout/process1"/>
    <dgm:cxn modelId="{A50DB278-137C-4964-9858-BF3BDF3567B0}" type="presOf" srcId="{9028069B-B3D9-49B9-98CF-FF454C81707A}" destId="{DD645A82-85E6-44F4-928D-B02F910E4BE5}" srcOrd="0" destOrd="0" presId="urn:microsoft.com/office/officeart/2005/8/layout/process1"/>
    <dgm:cxn modelId="{3D75E746-140D-4A0B-BEFA-4345E1485A82}" srcId="{48CC527F-F437-4EC3-A8C3-019C15BA2CF3}" destId="{77B91DA3-0F3B-4715-BDCF-4E3E13638F06}" srcOrd="3" destOrd="0" parTransId="{F79C5E2B-76D4-4BC3-8A7F-FA5761A01A9F}" sibTransId="{05E876AF-8035-49F1-BB8D-0E04C2CCE8C5}"/>
    <dgm:cxn modelId="{084C273F-D1BC-4BFB-97F6-181C1E1E14B8}" type="presOf" srcId="{A4753EFE-4E5F-437E-BB12-3EB63C228AAA}" destId="{B9B739D6-B458-43CC-928E-052BC7A817BD}" srcOrd="0" destOrd="0" presId="urn:microsoft.com/office/officeart/2005/8/layout/process1"/>
    <dgm:cxn modelId="{92C91FF4-F38A-43C8-95D5-893BBEB99C34}" type="presOf" srcId="{959C4AC0-E952-4E0C-A2E7-6B62C4211F65}" destId="{F1FD04DE-0DEA-48EC-A8EF-F603D927BEBA}" srcOrd="0" destOrd="0" presId="urn:microsoft.com/office/officeart/2005/8/layout/process1"/>
    <dgm:cxn modelId="{9B31F833-3976-4F55-ABCF-0DD75BFC1A30}" srcId="{48CC527F-F437-4EC3-A8C3-019C15BA2CF3}" destId="{F30C8FF8-45DF-410F-B96D-7D2C66CA5052}" srcOrd="0" destOrd="0" parTransId="{0C27740E-C313-493B-8779-43D5894C3AC8}" sibTransId="{959C4AC0-E952-4E0C-A2E7-6B62C4211F65}"/>
    <dgm:cxn modelId="{F6FB4A4D-5232-41DF-ADF7-21478C0F3A25}" type="presOf" srcId="{9028069B-B3D9-49B9-98CF-FF454C81707A}" destId="{7A66999D-0244-41FC-89C2-34A8BD90D086}" srcOrd="1" destOrd="0" presId="urn:microsoft.com/office/officeart/2005/8/layout/process1"/>
    <dgm:cxn modelId="{6B39643D-1BB3-4658-B84C-8A780C39D412}" type="presOf" srcId="{77B91DA3-0F3B-4715-BDCF-4E3E13638F06}" destId="{197D370E-1FE0-4D1D-BEA5-93583EE259CA}" srcOrd="0" destOrd="0" presId="urn:microsoft.com/office/officeart/2005/8/layout/process1"/>
    <dgm:cxn modelId="{F21D5B15-373F-43B0-ABDB-A96C396EBBE9}" srcId="{48CC527F-F437-4EC3-A8C3-019C15BA2CF3}" destId="{EA34E0CA-2CF8-4C44-9D5D-6C927D0BBB4F}" srcOrd="1" destOrd="0" parTransId="{77C9A5AE-0F95-4827-BD65-75966A61C29E}" sibTransId="{EDA82698-A152-4F07-B332-22A775FC17A6}"/>
    <dgm:cxn modelId="{E0CAB8A1-3FD2-448D-8DD6-829013E7018B}" srcId="{48CC527F-F437-4EC3-A8C3-019C15BA2CF3}" destId="{A4753EFE-4E5F-437E-BB12-3EB63C228AAA}" srcOrd="2" destOrd="0" parTransId="{F3F3676E-FDB6-4780-B1A0-50D94BFD7924}" sibTransId="{9028069B-B3D9-49B9-98CF-FF454C81707A}"/>
    <dgm:cxn modelId="{6F1A3364-83C0-4B72-965E-3C9FD7A3780E}" type="presOf" srcId="{48CC527F-F437-4EC3-A8C3-019C15BA2CF3}" destId="{893DADAF-0D49-4C5F-878A-F0283B8E39DB}" srcOrd="0" destOrd="0" presId="urn:microsoft.com/office/officeart/2005/8/layout/process1"/>
    <dgm:cxn modelId="{2B1AAAE6-DA33-42F4-880D-9EB12BD0F1E1}" type="presOf" srcId="{EDA82698-A152-4F07-B332-22A775FC17A6}" destId="{1AC0820F-CB12-4A95-85A8-46C2B751500D}" srcOrd="1" destOrd="0" presId="urn:microsoft.com/office/officeart/2005/8/layout/process1"/>
    <dgm:cxn modelId="{D18FD6CF-5572-4718-B8E7-0D0A68E2C528}" type="presOf" srcId="{EDA82698-A152-4F07-B332-22A775FC17A6}" destId="{00E52636-A2C7-4E3A-8346-DFAEE81D68FB}" srcOrd="0" destOrd="0" presId="urn:microsoft.com/office/officeart/2005/8/layout/process1"/>
    <dgm:cxn modelId="{B00668D1-A499-43C2-8502-FD56A3715389}" type="presOf" srcId="{959C4AC0-E952-4E0C-A2E7-6B62C4211F65}" destId="{031A8080-A6FE-4DD7-9E0F-68C4C2A76934}" srcOrd="1" destOrd="0" presId="urn:microsoft.com/office/officeart/2005/8/layout/process1"/>
    <dgm:cxn modelId="{C34E82D6-036B-411B-AAC4-0771C6BBE830}" type="presOf" srcId="{F30C8FF8-45DF-410F-B96D-7D2C66CA5052}" destId="{3000A6F4-3F81-4AC9-90C0-EF5EC16ADB92}" srcOrd="0" destOrd="0" presId="urn:microsoft.com/office/officeart/2005/8/layout/process1"/>
    <dgm:cxn modelId="{52726D17-3FCB-443B-8631-BFC8DAFFFCE4}" type="presParOf" srcId="{893DADAF-0D49-4C5F-878A-F0283B8E39DB}" destId="{3000A6F4-3F81-4AC9-90C0-EF5EC16ADB92}" srcOrd="0" destOrd="0" presId="urn:microsoft.com/office/officeart/2005/8/layout/process1"/>
    <dgm:cxn modelId="{70391A43-1178-4A0A-9F33-FF9950FE5FB4}" type="presParOf" srcId="{893DADAF-0D49-4C5F-878A-F0283B8E39DB}" destId="{F1FD04DE-0DEA-48EC-A8EF-F603D927BEBA}" srcOrd="1" destOrd="0" presId="urn:microsoft.com/office/officeart/2005/8/layout/process1"/>
    <dgm:cxn modelId="{ED3F2C02-8AA6-4588-A5AF-84D562756689}" type="presParOf" srcId="{F1FD04DE-0DEA-48EC-A8EF-F603D927BEBA}" destId="{031A8080-A6FE-4DD7-9E0F-68C4C2A76934}" srcOrd="0" destOrd="0" presId="urn:microsoft.com/office/officeart/2005/8/layout/process1"/>
    <dgm:cxn modelId="{BA3914CB-3898-40EF-BEED-E4E764EEB7D3}" type="presParOf" srcId="{893DADAF-0D49-4C5F-878A-F0283B8E39DB}" destId="{3AF5F010-57A8-44E1-82AA-A612454D5EF2}" srcOrd="2" destOrd="0" presId="urn:microsoft.com/office/officeart/2005/8/layout/process1"/>
    <dgm:cxn modelId="{FCFBD174-6A54-475D-83E7-3A536D37AE53}" type="presParOf" srcId="{893DADAF-0D49-4C5F-878A-F0283B8E39DB}" destId="{00E52636-A2C7-4E3A-8346-DFAEE81D68FB}" srcOrd="3" destOrd="0" presId="urn:microsoft.com/office/officeart/2005/8/layout/process1"/>
    <dgm:cxn modelId="{F191DAB5-3CA4-49BD-8C5B-428CA43FE3A3}" type="presParOf" srcId="{00E52636-A2C7-4E3A-8346-DFAEE81D68FB}" destId="{1AC0820F-CB12-4A95-85A8-46C2B751500D}" srcOrd="0" destOrd="0" presId="urn:microsoft.com/office/officeart/2005/8/layout/process1"/>
    <dgm:cxn modelId="{EC151644-99F3-497F-85E6-5E376916E43E}" type="presParOf" srcId="{893DADAF-0D49-4C5F-878A-F0283B8E39DB}" destId="{B9B739D6-B458-43CC-928E-052BC7A817BD}" srcOrd="4" destOrd="0" presId="urn:microsoft.com/office/officeart/2005/8/layout/process1"/>
    <dgm:cxn modelId="{7A94AD38-539A-412D-A802-B0E4EBDA36EB}" type="presParOf" srcId="{893DADAF-0D49-4C5F-878A-F0283B8E39DB}" destId="{DD645A82-85E6-44F4-928D-B02F910E4BE5}" srcOrd="5" destOrd="0" presId="urn:microsoft.com/office/officeart/2005/8/layout/process1"/>
    <dgm:cxn modelId="{53A31F5E-5C0E-4EA1-9B87-064E06CA7E26}" type="presParOf" srcId="{DD645A82-85E6-44F4-928D-B02F910E4BE5}" destId="{7A66999D-0244-41FC-89C2-34A8BD90D086}" srcOrd="0" destOrd="0" presId="urn:microsoft.com/office/officeart/2005/8/layout/process1"/>
    <dgm:cxn modelId="{DB64165B-D0F0-48EA-881D-1552885AD0CB}" type="presParOf" srcId="{893DADAF-0D49-4C5F-878A-F0283B8E39DB}" destId="{197D370E-1FE0-4D1D-BEA5-93583EE259CA}"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A04F9-D960-4CDD-B730-CB1B4125564F}">
      <dsp:nvSpPr>
        <dsp:cNvPr id="0" name=""/>
        <dsp:cNvSpPr/>
      </dsp:nvSpPr>
      <dsp:spPr>
        <a:xfrm>
          <a:off x="3972285" y="0"/>
          <a:ext cx="5958428" cy="142853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smtClean="0"/>
            <a:t>9-1-1</a:t>
          </a:r>
          <a:endParaRPr lang="en-US" sz="2400" kern="1200" dirty="0"/>
        </a:p>
      </dsp:txBody>
      <dsp:txXfrm>
        <a:off x="3972285" y="178566"/>
        <a:ext cx="5422729" cy="1071399"/>
      </dsp:txXfrm>
    </dsp:sp>
    <dsp:sp modelId="{3ECBCC6D-AB87-4FEF-9755-17F05BC15C2B}">
      <dsp:nvSpPr>
        <dsp:cNvPr id="0" name=""/>
        <dsp:cNvSpPr/>
      </dsp:nvSpPr>
      <dsp:spPr>
        <a:xfrm>
          <a:off x="0" y="0"/>
          <a:ext cx="3972285" cy="1428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Emergency</a:t>
          </a:r>
          <a:endParaRPr lang="en-US" sz="2800" kern="1200" dirty="0"/>
        </a:p>
      </dsp:txBody>
      <dsp:txXfrm>
        <a:off x="69735" y="69735"/>
        <a:ext cx="3832815" cy="1289061"/>
      </dsp:txXfrm>
    </dsp:sp>
    <dsp:sp modelId="{35BC8E99-4E6E-431B-9A62-D573616D14FD}">
      <dsp:nvSpPr>
        <dsp:cNvPr id="0" name=""/>
        <dsp:cNvSpPr/>
      </dsp:nvSpPr>
      <dsp:spPr>
        <a:xfrm>
          <a:off x="3972285" y="1571385"/>
          <a:ext cx="5958428" cy="142853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may provide basic first aid up to the provided level of training</a:t>
          </a:r>
          <a:endParaRPr lang="en-US" sz="2400" kern="1200" dirty="0"/>
        </a:p>
      </dsp:txBody>
      <dsp:txXfrm>
        <a:off x="3972285" y="1749951"/>
        <a:ext cx="5422729" cy="1071399"/>
      </dsp:txXfrm>
    </dsp:sp>
    <dsp:sp modelId="{DF5E94E1-098D-449A-B9D4-EDDCC42D95CE}">
      <dsp:nvSpPr>
        <dsp:cNvPr id="0" name=""/>
        <dsp:cNvSpPr/>
      </dsp:nvSpPr>
      <dsp:spPr>
        <a:xfrm>
          <a:off x="0" y="1571385"/>
          <a:ext cx="3972285" cy="1428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On-site medical treatment, non-emergency</a:t>
          </a:r>
          <a:endParaRPr lang="en-US" sz="2800" kern="1200" dirty="0"/>
        </a:p>
      </dsp:txBody>
      <dsp:txXfrm>
        <a:off x="69735" y="1641120"/>
        <a:ext cx="3832815" cy="1289061"/>
      </dsp:txXfrm>
    </dsp:sp>
    <dsp:sp modelId="{DE406011-5057-4318-8786-6FF9FA3EAFDC}">
      <dsp:nvSpPr>
        <dsp:cNvPr id="0" name=""/>
        <dsp:cNvSpPr/>
      </dsp:nvSpPr>
      <dsp:spPr>
        <a:xfrm>
          <a:off x="3972285" y="3142770"/>
          <a:ext cx="5958428" cy="142853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provide off-site medical treatment at the nearest medical facility. </a:t>
          </a:r>
          <a:r>
            <a:rPr lang="en-US" sz="1800" kern="1200" dirty="0" smtClean="0"/>
            <a:t>Must have Drug &amp; Alcohol testing when sent for off site medical treatment </a:t>
          </a:r>
          <a:endParaRPr lang="en-US" sz="1800" kern="1200" dirty="0"/>
        </a:p>
        <a:p>
          <a:pPr marL="171450" lvl="1" indent="-171450" algn="l" defTabSz="800100">
            <a:lnSpc>
              <a:spcPct val="90000"/>
            </a:lnSpc>
            <a:spcBef>
              <a:spcPct val="0"/>
            </a:spcBef>
            <a:spcAft>
              <a:spcPct val="15000"/>
            </a:spcAft>
            <a:buChar char="••"/>
          </a:pPr>
          <a:r>
            <a:rPr lang="en-US" sz="1800" kern="1200" dirty="0" smtClean="0"/>
            <a:t>The supervisor, or designee shall provide transportation as needed. </a:t>
          </a:r>
          <a:endParaRPr lang="en-US" sz="1800" kern="1200" dirty="0"/>
        </a:p>
      </dsp:txBody>
      <dsp:txXfrm>
        <a:off x="3972285" y="3321336"/>
        <a:ext cx="5422729" cy="1071399"/>
      </dsp:txXfrm>
    </dsp:sp>
    <dsp:sp modelId="{DA966213-ABFE-4526-BEFB-29F387043E25}">
      <dsp:nvSpPr>
        <dsp:cNvPr id="0" name=""/>
        <dsp:cNvSpPr/>
      </dsp:nvSpPr>
      <dsp:spPr>
        <a:xfrm>
          <a:off x="0" y="3142770"/>
          <a:ext cx="3972285" cy="14285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Non-emergency, treatment beyond basic first aid </a:t>
          </a:r>
        </a:p>
      </dsp:txBody>
      <dsp:txXfrm>
        <a:off x="69735" y="3212505"/>
        <a:ext cx="3832815" cy="1289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28704-6C72-48B0-A06A-E58FEAF5E052}">
      <dsp:nvSpPr>
        <dsp:cNvPr id="0" name=""/>
        <dsp:cNvSpPr/>
      </dsp:nvSpPr>
      <dsp:spPr>
        <a:xfrm>
          <a:off x="0" y="2957"/>
          <a:ext cx="11634572" cy="10456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kern="1200" dirty="0" smtClean="0"/>
            <a:t>What are they?</a:t>
          </a:r>
          <a:endParaRPr lang="en-US" sz="4500" kern="1200" dirty="0"/>
        </a:p>
      </dsp:txBody>
      <dsp:txXfrm>
        <a:off x="51044" y="54001"/>
        <a:ext cx="11532484" cy="943559"/>
      </dsp:txXfrm>
    </dsp:sp>
    <dsp:sp modelId="{06BEF862-D3ED-4956-957D-FE85C717975B}">
      <dsp:nvSpPr>
        <dsp:cNvPr id="0" name=""/>
        <dsp:cNvSpPr/>
      </dsp:nvSpPr>
      <dsp:spPr>
        <a:xfrm>
          <a:off x="0" y="1048604"/>
          <a:ext cx="11634572" cy="1315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398"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altLang="en-US" sz="2800" kern="1200" dirty="0" smtClean="0"/>
            <a:t>Pathogenic microorganisms that are present in human blood and can cause disease to humans</a:t>
          </a:r>
          <a:endParaRPr lang="en-US" sz="2800" kern="1200" dirty="0"/>
        </a:p>
        <a:p>
          <a:pPr marL="285750" lvl="1" indent="-285750" algn="l" defTabSz="1244600">
            <a:lnSpc>
              <a:spcPct val="90000"/>
            </a:lnSpc>
            <a:spcBef>
              <a:spcPct val="0"/>
            </a:spcBef>
            <a:spcAft>
              <a:spcPct val="20000"/>
            </a:spcAft>
            <a:buChar char="••"/>
          </a:pPr>
          <a:r>
            <a:rPr lang="en-US" altLang="en-US" sz="2800" kern="1200" dirty="0" smtClean="0"/>
            <a:t>Examples include HIV, Hepatitis B, and Hepatitis C</a:t>
          </a:r>
          <a:endParaRPr lang="en-US" sz="2800" kern="1200" dirty="0"/>
        </a:p>
      </dsp:txBody>
      <dsp:txXfrm>
        <a:off x="0" y="1048604"/>
        <a:ext cx="11634572" cy="1315549"/>
      </dsp:txXfrm>
    </dsp:sp>
    <dsp:sp modelId="{A82D0BCD-3AAC-47CA-9934-C363B2094017}">
      <dsp:nvSpPr>
        <dsp:cNvPr id="0" name=""/>
        <dsp:cNvSpPr/>
      </dsp:nvSpPr>
      <dsp:spPr>
        <a:xfrm>
          <a:off x="0" y="2364153"/>
          <a:ext cx="11634572" cy="10456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n-US" sz="4500" kern="1200" dirty="0" smtClean="0"/>
            <a:t>Exposure Potential</a:t>
          </a:r>
          <a:endParaRPr lang="en-US" sz="4500" kern="1200" dirty="0"/>
        </a:p>
      </dsp:txBody>
      <dsp:txXfrm>
        <a:off x="51044" y="2415197"/>
        <a:ext cx="11532484" cy="943559"/>
      </dsp:txXfrm>
    </dsp:sp>
    <dsp:sp modelId="{2E5DA1B0-6221-461A-BD55-370C96349649}">
      <dsp:nvSpPr>
        <dsp:cNvPr id="0" name=""/>
        <dsp:cNvSpPr/>
      </dsp:nvSpPr>
      <dsp:spPr>
        <a:xfrm>
          <a:off x="0" y="3409801"/>
          <a:ext cx="11634572" cy="167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9398"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altLang="en-US" sz="2800" kern="1200" dirty="0" smtClean="0"/>
            <a:t>Caring for an ill or injured person who is experiencing bleeding or loss of another bodily fluid </a:t>
          </a:r>
          <a:endParaRPr lang="en-US" sz="2800" kern="1200" dirty="0"/>
        </a:p>
        <a:p>
          <a:pPr marL="285750" lvl="1" indent="-285750" algn="l" defTabSz="1244600">
            <a:lnSpc>
              <a:spcPct val="90000"/>
            </a:lnSpc>
            <a:spcBef>
              <a:spcPct val="0"/>
            </a:spcBef>
            <a:spcAft>
              <a:spcPct val="20000"/>
            </a:spcAft>
            <a:buChar char="••"/>
          </a:pPr>
          <a:r>
            <a:rPr lang="en-US" altLang="en-US" sz="2800" kern="1200" dirty="0" smtClean="0"/>
            <a:t>During a clean-up incident following an injury or illness in which bleeding or loss of another bodily fluid occurred</a:t>
          </a:r>
          <a:endParaRPr lang="en-US" sz="2800" kern="1200" dirty="0"/>
        </a:p>
      </dsp:txBody>
      <dsp:txXfrm>
        <a:off x="0" y="3409801"/>
        <a:ext cx="11634572" cy="16743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D426C-227B-4C16-B22E-A434ED072C79}">
      <dsp:nvSpPr>
        <dsp:cNvPr id="0" name=""/>
        <dsp:cNvSpPr/>
      </dsp:nvSpPr>
      <dsp:spPr>
        <a:xfrm>
          <a:off x="0" y="0"/>
          <a:ext cx="9161337" cy="9753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smtClean="0"/>
            <a:t>One does not know if an individual is infected with a Bloodborne pathogen</a:t>
          </a:r>
          <a:endParaRPr lang="en-US" sz="2500" kern="1200" dirty="0"/>
        </a:p>
      </dsp:txBody>
      <dsp:txXfrm>
        <a:off x="28567" y="28567"/>
        <a:ext cx="7994731" cy="918226"/>
      </dsp:txXfrm>
    </dsp:sp>
    <dsp:sp modelId="{96ABFADA-A6A6-4616-865C-727C1CDB9542}">
      <dsp:nvSpPr>
        <dsp:cNvPr id="0" name=""/>
        <dsp:cNvSpPr/>
      </dsp:nvSpPr>
      <dsp:spPr>
        <a:xfrm>
          <a:off x="684125" y="1110826"/>
          <a:ext cx="9161337" cy="9753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altLang="en-US" sz="2500" kern="1200" dirty="0" smtClean="0"/>
            <a:t>Treat all blood and other bodily fluids as if they are known to be infected </a:t>
          </a:r>
          <a:endParaRPr lang="en-US" sz="2500" kern="1200" dirty="0"/>
        </a:p>
      </dsp:txBody>
      <dsp:txXfrm>
        <a:off x="712692" y="1139393"/>
        <a:ext cx="7786093" cy="918226"/>
      </dsp:txXfrm>
    </dsp:sp>
    <dsp:sp modelId="{F7997394-C49D-43C9-B671-0EC93A5506EB}">
      <dsp:nvSpPr>
        <dsp:cNvPr id="0" name=""/>
        <dsp:cNvSpPr/>
      </dsp:nvSpPr>
      <dsp:spPr>
        <a:xfrm>
          <a:off x="1368251" y="2221653"/>
          <a:ext cx="9161337" cy="9753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Always wear required level of PPE when responding</a:t>
          </a:r>
          <a:endParaRPr lang="en-US" sz="2500" kern="1200" dirty="0"/>
        </a:p>
      </dsp:txBody>
      <dsp:txXfrm>
        <a:off x="1396818" y="2250220"/>
        <a:ext cx="7786093" cy="918226"/>
      </dsp:txXfrm>
    </dsp:sp>
    <dsp:sp modelId="{D16D2FCF-F562-47E8-9327-B1B06F5EA66E}">
      <dsp:nvSpPr>
        <dsp:cNvPr id="0" name=""/>
        <dsp:cNvSpPr/>
      </dsp:nvSpPr>
      <dsp:spPr>
        <a:xfrm>
          <a:off x="2052377" y="3332480"/>
          <a:ext cx="9161337" cy="9753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Remove PPE Carefully and discard</a:t>
          </a:r>
          <a:endParaRPr lang="en-US" sz="2500" kern="1200" dirty="0"/>
        </a:p>
      </dsp:txBody>
      <dsp:txXfrm>
        <a:off x="2080944" y="3361047"/>
        <a:ext cx="7786093" cy="918226"/>
      </dsp:txXfrm>
    </dsp:sp>
    <dsp:sp modelId="{2F89D12E-F811-48EE-B568-9CE369982C7C}">
      <dsp:nvSpPr>
        <dsp:cNvPr id="0" name=""/>
        <dsp:cNvSpPr/>
      </dsp:nvSpPr>
      <dsp:spPr>
        <a:xfrm>
          <a:off x="2736503" y="4443306"/>
          <a:ext cx="9161337" cy="9753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Wash hands with soap and water</a:t>
          </a:r>
          <a:endParaRPr lang="en-US" sz="2500" kern="1200" dirty="0"/>
        </a:p>
      </dsp:txBody>
      <dsp:txXfrm>
        <a:off x="2765070" y="4471873"/>
        <a:ext cx="7786093" cy="918226"/>
      </dsp:txXfrm>
    </dsp:sp>
    <dsp:sp modelId="{38F12449-CFC6-4E6C-847F-2684A561FE2A}">
      <dsp:nvSpPr>
        <dsp:cNvPr id="0" name=""/>
        <dsp:cNvSpPr/>
      </dsp:nvSpPr>
      <dsp:spPr>
        <a:xfrm>
          <a:off x="8527353" y="712554"/>
          <a:ext cx="633984" cy="63398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8669999" y="712554"/>
        <a:ext cx="348692" cy="477073"/>
      </dsp:txXfrm>
    </dsp:sp>
    <dsp:sp modelId="{8FCA743E-4609-42CE-96AD-73F80551765C}">
      <dsp:nvSpPr>
        <dsp:cNvPr id="0" name=""/>
        <dsp:cNvSpPr/>
      </dsp:nvSpPr>
      <dsp:spPr>
        <a:xfrm>
          <a:off x="9211479" y="1823381"/>
          <a:ext cx="633984" cy="63398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9354125" y="1823381"/>
        <a:ext cx="348692" cy="477073"/>
      </dsp:txXfrm>
    </dsp:sp>
    <dsp:sp modelId="{D9B43B5B-A9EA-440B-9C08-9AD53B9B1C82}">
      <dsp:nvSpPr>
        <dsp:cNvPr id="0" name=""/>
        <dsp:cNvSpPr/>
      </dsp:nvSpPr>
      <dsp:spPr>
        <a:xfrm>
          <a:off x="9895605" y="2917952"/>
          <a:ext cx="633984" cy="63398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10038251" y="2917952"/>
        <a:ext cx="348692" cy="477073"/>
      </dsp:txXfrm>
    </dsp:sp>
    <dsp:sp modelId="{D246403F-1572-4598-A201-118931EBC2FD}">
      <dsp:nvSpPr>
        <dsp:cNvPr id="0" name=""/>
        <dsp:cNvSpPr/>
      </dsp:nvSpPr>
      <dsp:spPr>
        <a:xfrm>
          <a:off x="10579731" y="4039616"/>
          <a:ext cx="633984" cy="63398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10722377" y="4039616"/>
        <a:ext cx="348692" cy="4770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0A6F4-3F81-4AC9-90C0-EF5EC16ADB92}">
      <dsp:nvSpPr>
        <dsp:cNvPr id="0" name=""/>
        <dsp:cNvSpPr/>
      </dsp:nvSpPr>
      <dsp:spPr>
        <a:xfrm>
          <a:off x="3410" y="890639"/>
          <a:ext cx="1491004" cy="2355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Contaminated areas should be effectively barricaded until properly decontaminated</a:t>
          </a:r>
          <a:endParaRPr lang="en-US" sz="1200" kern="1200" dirty="0"/>
        </a:p>
      </dsp:txBody>
      <dsp:txXfrm>
        <a:off x="47080" y="934309"/>
        <a:ext cx="1403664" cy="2267918"/>
      </dsp:txXfrm>
    </dsp:sp>
    <dsp:sp modelId="{F1FD04DE-0DEA-48EC-A8EF-F603D927BEBA}">
      <dsp:nvSpPr>
        <dsp:cNvPr id="0" name=""/>
        <dsp:cNvSpPr/>
      </dsp:nvSpPr>
      <dsp:spPr>
        <a:xfrm>
          <a:off x="1643514" y="1883384"/>
          <a:ext cx="316092" cy="3697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643514" y="1957338"/>
        <a:ext cx="221264" cy="221861"/>
      </dsp:txXfrm>
    </dsp:sp>
    <dsp:sp modelId="{3AF5F010-57A8-44E1-82AA-A612454D5EF2}">
      <dsp:nvSpPr>
        <dsp:cNvPr id="0" name=""/>
        <dsp:cNvSpPr/>
      </dsp:nvSpPr>
      <dsp:spPr>
        <a:xfrm>
          <a:off x="2090816" y="890639"/>
          <a:ext cx="1491004" cy="2355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solution of ten parts water to one part chlorine bleach (e.g., Clorox) should be used and made up fresh </a:t>
          </a:r>
          <a:endParaRPr lang="en-US" sz="1200" kern="1200" dirty="0"/>
        </a:p>
      </dsp:txBody>
      <dsp:txXfrm>
        <a:off x="2134486" y="934309"/>
        <a:ext cx="1403664" cy="2267918"/>
      </dsp:txXfrm>
    </dsp:sp>
    <dsp:sp modelId="{00E52636-A2C7-4E3A-8346-DFAEE81D68FB}">
      <dsp:nvSpPr>
        <dsp:cNvPr id="0" name=""/>
        <dsp:cNvSpPr/>
      </dsp:nvSpPr>
      <dsp:spPr>
        <a:xfrm>
          <a:off x="3730920" y="1883384"/>
          <a:ext cx="316092" cy="3697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730920" y="1957338"/>
        <a:ext cx="221264" cy="221861"/>
      </dsp:txXfrm>
    </dsp:sp>
    <dsp:sp modelId="{B9B739D6-B458-43CC-928E-052BC7A817BD}">
      <dsp:nvSpPr>
        <dsp:cNvPr id="0" name=""/>
        <dsp:cNvSpPr/>
      </dsp:nvSpPr>
      <dsp:spPr>
        <a:xfrm>
          <a:off x="4178221" y="890639"/>
          <a:ext cx="1491004" cy="2355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large quantities of spent or used absorbing first aid supply, contaminated by blood or OPIM, shall be contained, labeled, and sent in a plastic bag with the injured employee to the medical facility</a:t>
          </a:r>
          <a:endParaRPr lang="en-US" sz="1200" kern="1200" dirty="0"/>
        </a:p>
      </dsp:txBody>
      <dsp:txXfrm>
        <a:off x="4221891" y="934309"/>
        <a:ext cx="1403664" cy="2267918"/>
      </dsp:txXfrm>
    </dsp:sp>
    <dsp:sp modelId="{DD645A82-85E6-44F4-928D-B02F910E4BE5}">
      <dsp:nvSpPr>
        <dsp:cNvPr id="0" name=""/>
        <dsp:cNvSpPr/>
      </dsp:nvSpPr>
      <dsp:spPr>
        <a:xfrm>
          <a:off x="5818326" y="1883384"/>
          <a:ext cx="316092" cy="3697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818326" y="1957338"/>
        <a:ext cx="221264" cy="221861"/>
      </dsp:txXfrm>
    </dsp:sp>
    <dsp:sp modelId="{197D370E-1FE0-4D1D-BEA5-93583EE259CA}">
      <dsp:nvSpPr>
        <dsp:cNvPr id="0" name=""/>
        <dsp:cNvSpPr/>
      </dsp:nvSpPr>
      <dsp:spPr>
        <a:xfrm>
          <a:off x="6265627" y="890639"/>
          <a:ext cx="1491004" cy="2355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If further medical procedures are not required and nominal quantities of saturated absorbents (i.e., dressings, gauze) or non-absorbing materials are present, decontaminate them and dispose as normal trash</a:t>
          </a:r>
          <a:endParaRPr lang="en-US" sz="1200" kern="1200" dirty="0"/>
        </a:p>
      </dsp:txBody>
      <dsp:txXfrm>
        <a:off x="6309297" y="934309"/>
        <a:ext cx="1403664" cy="226791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42CE5-424F-4B1D-96BB-B080CF234071}" type="datetimeFigureOut">
              <a:rPr lang="en-US" smtClean="0"/>
              <a:t>02/22/2022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1215B-EF90-41DD-9ECF-8FA3274724C9}" type="slidenum">
              <a:rPr lang="en-US" smtClean="0"/>
              <a:t>‹#›</a:t>
            </a:fld>
            <a:endParaRPr lang="en-US"/>
          </a:p>
        </p:txBody>
      </p:sp>
    </p:spTree>
    <p:extLst>
      <p:ext uri="{BB962C8B-B14F-4D97-AF65-F5344CB8AC3E}">
        <p14:creationId xmlns:p14="http://schemas.microsoft.com/office/powerpoint/2010/main" val="34555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A4CC6B1-6F61-4095-B5DB-777D08C479D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06227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2D11F6-1B06-4B8C-8A7E-F4EC42E93CCD}"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2330603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987B027-4C88-4A2D-8222-4F775A5321D7}" type="slidenum">
              <a:rPr lang="en-US" altLang="en-US" sz="1300">
                <a:solidFill>
                  <a:srgbClr val="000000"/>
                </a:solidFill>
              </a:rPr>
              <a:pPr eaLnBrk="1" hangingPunct="1">
                <a:spcBef>
                  <a:spcPct val="0"/>
                </a:spcBef>
              </a:pPr>
              <a:t>18</a:t>
            </a:fld>
            <a:endParaRPr lang="en-US" altLang="en-US" sz="1300">
              <a:solidFill>
                <a:srgbClr val="000000"/>
              </a:solidFill>
            </a:endParaRPr>
          </a:p>
        </p:txBody>
      </p:sp>
      <p:sp>
        <p:nvSpPr>
          <p:cNvPr id="283651" name="Rectangle 2"/>
          <p:cNvSpPr>
            <a:spLocks noGrp="1" noRot="1" noChangeAspect="1" noChangeArrowheads="1" noTextEdit="1"/>
          </p:cNvSpPr>
          <p:nvPr>
            <p:ph type="sldImg"/>
          </p:nvPr>
        </p:nvSpPr>
        <p:spPr>
          <a:ln/>
        </p:spPr>
      </p:sp>
      <p:pic>
        <p:nvPicPr>
          <p:cNvPr id="2836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19138"/>
            <a:ext cx="4957763"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pic>
      <p:sp>
        <p:nvSpPr>
          <p:cNvPr id="283653"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 Reference 1926.501(b)(1) </a:t>
            </a:r>
            <a:endParaRPr lang="en-US" altLang="en-US" sz="1000" b="1" smtClean="0"/>
          </a:p>
          <a:p>
            <a:endParaRPr lang="en-US" altLang="en-US" sz="1000" b="1" smtClean="0"/>
          </a:p>
          <a:p>
            <a:r>
              <a:rPr lang="en-US" altLang="en-US" sz="1000" b="1" smtClean="0"/>
              <a:t>General rule:</a:t>
            </a:r>
            <a:r>
              <a:rPr lang="en-US" altLang="en-US" sz="1000" smtClean="0"/>
              <a:t>  If an employee can fall six feet or more onto a lower level, fall protection must be provided.</a:t>
            </a:r>
          </a:p>
          <a:p>
            <a:endParaRPr lang="en-US" altLang="en-US" sz="1000" b="1" smtClean="0"/>
          </a:p>
          <a:p>
            <a:r>
              <a:rPr lang="en-US" altLang="en-US" sz="1000" b="1" smtClean="0"/>
              <a:t>What type of fall protection will I need?</a:t>
            </a:r>
            <a:r>
              <a:rPr lang="en-US" altLang="en-US" sz="1000" smtClean="0"/>
              <a:t> </a:t>
            </a:r>
          </a:p>
          <a:p>
            <a:r>
              <a:rPr lang="en-US" altLang="en-US" sz="1000" smtClean="0"/>
              <a:t>In most cases, a guardrail system, a safety net system, or a personal fall arrest system must be used. In some cases fences, barricades, covers, equipment guards or a controlled access zone may be used. </a:t>
            </a:r>
          </a:p>
          <a:p>
            <a:endParaRPr lang="en-US" altLang="en-US" sz="1000" smtClean="0"/>
          </a:p>
          <a:p>
            <a:r>
              <a:rPr lang="en-US" altLang="en-US" sz="1000" smtClean="0"/>
              <a:t>Employees must be protected not just from falling off a surface, but from falling through holes and from having objects fall on them from above. </a:t>
            </a:r>
          </a:p>
          <a:p>
            <a:endParaRPr lang="en-US" altLang="en-US" sz="1000" smtClean="0"/>
          </a:p>
        </p:txBody>
      </p:sp>
    </p:spTree>
    <p:extLst>
      <p:ext uri="{BB962C8B-B14F-4D97-AF65-F5344CB8AC3E}">
        <p14:creationId xmlns:p14="http://schemas.microsoft.com/office/powerpoint/2010/main" val="1688656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Arial" panose="020B0604020202020204" pitchFamily="34" charset="0"/>
              </a:defRPr>
            </a:lvl1pPr>
            <a:lvl2pPr marL="782638" indent="-300038" defTabSz="966788" eaLnBrk="0" hangingPunct="0">
              <a:spcBef>
                <a:spcPct val="30000"/>
              </a:spcBef>
              <a:defRPr sz="1200">
                <a:solidFill>
                  <a:schemeClr val="tx1"/>
                </a:solidFill>
                <a:latin typeface="Arial" panose="020B0604020202020204" pitchFamily="34" charset="0"/>
              </a:defRPr>
            </a:lvl2pPr>
            <a:lvl3pPr marL="1206500" indent="-239713" defTabSz="966788" eaLnBrk="0" hangingPunct="0">
              <a:spcBef>
                <a:spcPct val="30000"/>
              </a:spcBef>
              <a:defRPr sz="1200">
                <a:solidFill>
                  <a:schemeClr val="tx1"/>
                </a:solidFill>
                <a:latin typeface="Arial" panose="020B0604020202020204" pitchFamily="34" charset="0"/>
              </a:defRPr>
            </a:lvl3pPr>
            <a:lvl4pPr marL="1690688" indent="-239713" defTabSz="966788" eaLnBrk="0" hangingPunct="0">
              <a:spcBef>
                <a:spcPct val="30000"/>
              </a:spcBef>
              <a:defRPr sz="1200">
                <a:solidFill>
                  <a:schemeClr val="tx1"/>
                </a:solidFill>
                <a:latin typeface="Arial" panose="020B0604020202020204" pitchFamily="34" charset="0"/>
              </a:defRPr>
            </a:lvl4pPr>
            <a:lvl5pPr marL="2173288" indent="-239713" defTabSz="966788" eaLnBrk="0" hangingPunct="0">
              <a:spcBef>
                <a:spcPct val="30000"/>
              </a:spcBef>
              <a:defRPr sz="1200">
                <a:solidFill>
                  <a:schemeClr val="tx1"/>
                </a:solidFill>
                <a:latin typeface="Arial" panose="020B0604020202020204" pitchFamily="34" charset="0"/>
              </a:defRPr>
            </a:lvl5pPr>
            <a:lvl6pPr marL="2630488" indent="-239713" defTabSz="966788" eaLnBrk="0" fontAlgn="base" hangingPunct="0">
              <a:spcBef>
                <a:spcPct val="30000"/>
              </a:spcBef>
              <a:spcAft>
                <a:spcPct val="0"/>
              </a:spcAft>
              <a:defRPr sz="1200">
                <a:solidFill>
                  <a:schemeClr val="tx1"/>
                </a:solidFill>
                <a:latin typeface="Arial" panose="020B0604020202020204" pitchFamily="34" charset="0"/>
              </a:defRPr>
            </a:lvl6pPr>
            <a:lvl7pPr marL="3087688" indent="-239713" defTabSz="966788" eaLnBrk="0" fontAlgn="base" hangingPunct="0">
              <a:spcBef>
                <a:spcPct val="30000"/>
              </a:spcBef>
              <a:spcAft>
                <a:spcPct val="0"/>
              </a:spcAft>
              <a:defRPr sz="1200">
                <a:solidFill>
                  <a:schemeClr val="tx1"/>
                </a:solidFill>
                <a:latin typeface="Arial" panose="020B0604020202020204" pitchFamily="34" charset="0"/>
              </a:defRPr>
            </a:lvl7pPr>
            <a:lvl8pPr marL="3544888" indent="-239713" defTabSz="966788" eaLnBrk="0" fontAlgn="base" hangingPunct="0">
              <a:spcBef>
                <a:spcPct val="30000"/>
              </a:spcBef>
              <a:spcAft>
                <a:spcPct val="0"/>
              </a:spcAft>
              <a:defRPr sz="1200">
                <a:solidFill>
                  <a:schemeClr val="tx1"/>
                </a:solidFill>
                <a:latin typeface="Arial" panose="020B0604020202020204" pitchFamily="34" charset="0"/>
              </a:defRPr>
            </a:lvl8pPr>
            <a:lvl9pPr marL="4002088" indent="-239713"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EA6738B-0443-4090-B7B7-3DD83BFC7853}" type="slidenum">
              <a:rPr lang="en-US" altLang="en-US">
                <a:solidFill>
                  <a:srgbClr val="000000"/>
                </a:solidFill>
                <a:latin typeface="Times New Roman" panose="02020603050405020304" pitchFamily="18" charset="0"/>
              </a:rPr>
              <a:pPr eaLnBrk="1" hangingPunct="1">
                <a:spcBef>
                  <a:spcPct val="0"/>
                </a:spcBef>
              </a:pPr>
              <a:t>23</a:t>
            </a:fld>
            <a:endParaRPr lang="en-US" altLang="en-US">
              <a:solidFill>
                <a:srgbClr val="000000"/>
              </a:solidFill>
              <a:latin typeface="Times New Roman" panose="02020603050405020304" pitchFamily="18" charset="0"/>
            </a:endParaRPr>
          </a:p>
        </p:txBody>
      </p:sp>
      <p:sp>
        <p:nvSpPr>
          <p:cNvPr id="304131" name="Rectangle 4"/>
          <p:cNvSpPr>
            <a:spLocks noGrp="1" noRot="1" noChangeAspect="1" noChangeArrowheads="1" noTextEdit="1"/>
          </p:cNvSpPr>
          <p:nvPr>
            <p:ph type="sldImg"/>
          </p:nvPr>
        </p:nvSpPr>
        <p:spPr>
          <a:ln/>
        </p:spPr>
      </p:sp>
      <p:sp>
        <p:nvSpPr>
          <p:cNvPr id="304132" name="Rectangle 5"/>
          <p:cNvSpPr>
            <a:spLocks noGrp="1" noChangeArrowheads="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SzPct val="135000"/>
            </a:pPr>
            <a:r>
              <a:rPr lang="en-US" altLang="en-US" b="1" smtClean="0">
                <a:solidFill>
                  <a:srgbClr val="000000"/>
                </a:solidFill>
                <a:latin typeface="Times New Roman" panose="02020603050405020304" pitchFamily="18" charset="0"/>
              </a:rPr>
              <a:t>Slide Show Notes</a:t>
            </a:r>
          </a:p>
          <a:p>
            <a:pPr marL="236538" lvl="1" indent="-115888">
              <a:buFontTx/>
              <a:buChar char="•"/>
            </a:pPr>
            <a:r>
              <a:rPr lang="en-US" altLang="en-US" smtClean="0">
                <a:solidFill>
                  <a:srgbClr val="000000"/>
                </a:solidFill>
                <a:latin typeface="Times New Roman" panose="02020603050405020304" pitchFamily="18" charset="0"/>
              </a:rPr>
              <a:t>When you uncover a safety problem with a ladder during an inspection, don’t use it. Instead, remove it from service and tag it to make sure nobody else uses it. For example, you could write “DO NOT USE” in big bold letters on a tag and attach it to the ladder where it can be easily seen.</a:t>
            </a:r>
          </a:p>
          <a:p>
            <a:pPr marL="236538" lvl="1" indent="-115888">
              <a:buFontTx/>
              <a:buChar char="•"/>
            </a:pPr>
            <a:r>
              <a:rPr lang="en-US" altLang="en-US" smtClean="0">
                <a:solidFill>
                  <a:srgbClr val="000000"/>
                </a:solidFill>
                <a:latin typeface="Times New Roman" panose="02020603050405020304" pitchFamily="18" charset="0"/>
              </a:rPr>
              <a:t>Don’t try to repair ladders yourself. Just report the problem to maintenance and let them handle it from there. They’ll fix the ladder if they can, or it’ll be replaced with a new ladder.</a:t>
            </a:r>
          </a:p>
          <a:p>
            <a:pPr>
              <a:buSzPct val="135000"/>
            </a:pPr>
            <a:r>
              <a:rPr lang="en-US" altLang="en-US" smtClean="0">
                <a:solidFill>
                  <a:srgbClr val="000000"/>
                </a:solidFill>
                <a:latin typeface="Times New Roman" panose="02020603050405020304" pitchFamily="18" charset="0"/>
              </a:rPr>
              <a:t>Remember, never take chances with a defective or damaged ladder. Your life could depend on a mistake like that.</a:t>
            </a:r>
          </a:p>
          <a:p>
            <a:pPr>
              <a:buSzPct val="135000"/>
            </a:pPr>
            <a:r>
              <a:rPr lang="en-US" altLang="en-US" smtClean="0">
                <a:solidFill>
                  <a:srgbClr val="000000"/>
                </a:solidFill>
                <a:latin typeface="Times New Roman" panose="02020603050405020304" pitchFamily="18" charset="0"/>
              </a:rPr>
              <a:t>Do you know the proper procedures for dealing with defective ladders? You should.</a:t>
            </a:r>
          </a:p>
          <a:p>
            <a:pPr>
              <a:buSzPct val="135000"/>
            </a:pPr>
            <a:r>
              <a:rPr lang="en-US" altLang="en-US" i="1" smtClean="0">
                <a:solidFill>
                  <a:srgbClr val="000000"/>
                </a:solidFill>
                <a:latin typeface="Times New Roman" panose="02020603050405020304" pitchFamily="18" charset="0"/>
              </a:rPr>
              <a:t>Review your rules for reporting defective ladders and removing them from service.</a:t>
            </a:r>
          </a:p>
        </p:txBody>
      </p:sp>
    </p:spTree>
    <p:extLst>
      <p:ext uri="{BB962C8B-B14F-4D97-AF65-F5344CB8AC3E}">
        <p14:creationId xmlns:p14="http://schemas.microsoft.com/office/powerpoint/2010/main" val="1251591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05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Arial" panose="020B0604020202020204" pitchFamily="34" charset="0"/>
              </a:defRPr>
            </a:lvl1pPr>
            <a:lvl2pPr marL="769938" indent="-295275" defTabSz="966788" eaLnBrk="0" hangingPunct="0">
              <a:spcBef>
                <a:spcPct val="30000"/>
              </a:spcBef>
              <a:defRPr sz="1200">
                <a:solidFill>
                  <a:schemeClr val="tx1"/>
                </a:solidFill>
                <a:latin typeface="Arial" panose="020B0604020202020204" pitchFamily="34" charset="0"/>
              </a:defRPr>
            </a:lvl2pPr>
            <a:lvl3pPr marL="1184275" indent="-236538" defTabSz="966788" eaLnBrk="0" hangingPunct="0">
              <a:spcBef>
                <a:spcPct val="30000"/>
              </a:spcBef>
              <a:defRPr sz="1200">
                <a:solidFill>
                  <a:schemeClr val="tx1"/>
                </a:solidFill>
                <a:latin typeface="Arial" panose="020B0604020202020204" pitchFamily="34" charset="0"/>
              </a:defRPr>
            </a:lvl3pPr>
            <a:lvl4pPr marL="1658938" indent="-236538" defTabSz="966788" eaLnBrk="0" hangingPunct="0">
              <a:spcBef>
                <a:spcPct val="30000"/>
              </a:spcBef>
              <a:defRPr sz="1200">
                <a:solidFill>
                  <a:schemeClr val="tx1"/>
                </a:solidFill>
                <a:latin typeface="Arial" panose="020B0604020202020204" pitchFamily="34" charset="0"/>
              </a:defRPr>
            </a:lvl4pPr>
            <a:lvl5pPr marL="2133600" indent="-236538" defTabSz="966788" eaLnBrk="0" hangingPunct="0">
              <a:spcBef>
                <a:spcPct val="30000"/>
              </a:spcBef>
              <a:defRPr sz="1200">
                <a:solidFill>
                  <a:schemeClr val="tx1"/>
                </a:solidFill>
                <a:latin typeface="Arial" panose="020B0604020202020204" pitchFamily="34" charset="0"/>
              </a:defRPr>
            </a:lvl5pPr>
            <a:lvl6pPr marL="2590800" indent="-236538" defTabSz="966788" eaLnBrk="0" fontAlgn="base" hangingPunct="0">
              <a:spcBef>
                <a:spcPct val="30000"/>
              </a:spcBef>
              <a:spcAft>
                <a:spcPct val="0"/>
              </a:spcAft>
              <a:defRPr sz="1200">
                <a:solidFill>
                  <a:schemeClr val="tx1"/>
                </a:solidFill>
                <a:latin typeface="Arial" panose="020B0604020202020204" pitchFamily="34" charset="0"/>
              </a:defRPr>
            </a:lvl6pPr>
            <a:lvl7pPr marL="3048000" indent="-236538" defTabSz="966788" eaLnBrk="0" fontAlgn="base" hangingPunct="0">
              <a:spcBef>
                <a:spcPct val="30000"/>
              </a:spcBef>
              <a:spcAft>
                <a:spcPct val="0"/>
              </a:spcAft>
              <a:defRPr sz="1200">
                <a:solidFill>
                  <a:schemeClr val="tx1"/>
                </a:solidFill>
                <a:latin typeface="Arial" panose="020B0604020202020204" pitchFamily="34" charset="0"/>
              </a:defRPr>
            </a:lvl7pPr>
            <a:lvl8pPr marL="3505200" indent="-236538" defTabSz="966788" eaLnBrk="0" fontAlgn="base" hangingPunct="0">
              <a:spcBef>
                <a:spcPct val="30000"/>
              </a:spcBef>
              <a:spcAft>
                <a:spcPct val="0"/>
              </a:spcAft>
              <a:defRPr sz="1200">
                <a:solidFill>
                  <a:schemeClr val="tx1"/>
                </a:solidFill>
                <a:latin typeface="Arial" panose="020B0604020202020204" pitchFamily="34" charset="0"/>
              </a:defRPr>
            </a:lvl8pPr>
            <a:lvl9pPr marL="3962400" indent="-236538"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A920828-EBDD-44D7-9B4F-60B2DDCD11F9}" type="slidenum">
              <a:rPr lang="en-US" altLang="en-US">
                <a:solidFill>
                  <a:srgbClr val="000000"/>
                </a:solidFill>
                <a:latin typeface="Calibri" panose="020F0502020204030204" pitchFamily="34" charset="0"/>
              </a:rPr>
              <a:pPr eaLnBrk="1" hangingPunct="1">
                <a:spcBef>
                  <a:spcPct val="0"/>
                </a:spcBef>
              </a:pPr>
              <a:t>24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131356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A4CC6B1-6F61-4095-B5DB-777D08C479D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21052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A4CC6B1-6F61-4095-B5DB-777D08C479D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2558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0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A038A95-6758-4975-B429-116CA45D937F}" type="slidenum">
              <a:rPr lang="en-US" altLang="en-US">
                <a:solidFill>
                  <a:srgbClr val="000000"/>
                </a:solidFill>
              </a:rPr>
              <a:pPr eaLnBrk="1" hangingPunct="1">
                <a:spcBef>
                  <a:spcPct val="0"/>
                </a:spcBef>
              </a:pPr>
              <a:t>7</a:t>
            </a:fld>
            <a:endParaRPr lang="en-US" altLang="en-US">
              <a:solidFill>
                <a:srgbClr val="000000"/>
              </a:solidFill>
            </a:endParaRPr>
          </a:p>
        </p:txBody>
      </p:sp>
    </p:spTree>
    <p:extLst>
      <p:ext uri="{BB962C8B-B14F-4D97-AF65-F5344CB8AC3E}">
        <p14:creationId xmlns:p14="http://schemas.microsoft.com/office/powerpoint/2010/main" val="1723016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1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844B8B9-5DF5-44CE-BD59-8BEAABD95A63}" type="slidenum">
              <a:rPr lang="en-US" altLang="en-US">
                <a:solidFill>
                  <a:srgbClr val="000000"/>
                </a:solidFill>
              </a:rPr>
              <a:pPr eaLnBrk="1" hangingPunct="1">
                <a:spcBef>
                  <a:spcPct val="0"/>
                </a:spcBef>
              </a:pPr>
              <a:t>8</a:t>
            </a:fld>
            <a:endParaRPr lang="en-US" altLang="en-US">
              <a:solidFill>
                <a:srgbClr val="000000"/>
              </a:solidFill>
            </a:endParaRPr>
          </a:p>
        </p:txBody>
      </p:sp>
    </p:spTree>
    <p:extLst>
      <p:ext uri="{BB962C8B-B14F-4D97-AF65-F5344CB8AC3E}">
        <p14:creationId xmlns:p14="http://schemas.microsoft.com/office/powerpoint/2010/main" val="3958594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3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3F04486-EA15-4F69-AF0E-40670043DBF8}" type="slidenum">
              <a:rPr lang="en-US" altLang="en-US">
                <a:solidFill>
                  <a:srgbClr val="000000"/>
                </a:solidFill>
              </a:rPr>
              <a:pPr eaLnBrk="1" hangingPunct="1">
                <a:spcBef>
                  <a:spcPct val="0"/>
                </a:spcBef>
              </a:pPr>
              <a:t>10</a:t>
            </a:fld>
            <a:endParaRPr lang="en-US" altLang="en-US">
              <a:solidFill>
                <a:srgbClr val="000000"/>
              </a:solidFill>
            </a:endParaRPr>
          </a:p>
        </p:txBody>
      </p:sp>
    </p:spTree>
    <p:extLst>
      <p:ext uri="{BB962C8B-B14F-4D97-AF65-F5344CB8AC3E}">
        <p14:creationId xmlns:p14="http://schemas.microsoft.com/office/powerpoint/2010/main" val="400552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00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r>
              <a:rPr lang="en-US" altLang="en-US">
                <a:solidFill>
                  <a:prstClr val="black"/>
                </a:solidFill>
              </a:rPr>
              <a:t>Page </a:t>
            </a:r>
            <a:fld id="{B78882DB-6FCD-49C7-9062-7C07E343C1FB}" type="slidenum">
              <a:rPr lang="en-US" altLang="en-US">
                <a:solidFill>
                  <a:prstClr val="black"/>
                </a:solidFill>
              </a:rPr>
              <a:pPr eaLnBrk="1" hangingPunct="1">
                <a:spcBef>
                  <a:spcPct val="0"/>
                </a:spcBef>
              </a:pPr>
              <a:t>11</a:t>
            </a:fld>
            <a:endParaRPr lang="en-US" altLang="en-US">
              <a:solidFill>
                <a:prstClr val="black"/>
              </a:solidFill>
            </a:endParaRPr>
          </a:p>
        </p:txBody>
      </p:sp>
    </p:spTree>
    <p:extLst>
      <p:ext uri="{BB962C8B-B14F-4D97-AF65-F5344CB8AC3E}">
        <p14:creationId xmlns:p14="http://schemas.microsoft.com/office/powerpoint/2010/main" val="1792835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6D3FE707-B59D-4D9E-A10A-8749B8E69ECE}" type="slidenum">
              <a:rPr lang="en-US" smtClean="0">
                <a:solidFill>
                  <a:srgbClr val="000000"/>
                </a:solidFill>
                <a:latin typeface="Arial" charset="0"/>
                <a:ea typeface="ヒラギノ角ゴ Pro W3"/>
                <a:cs typeface="ヒラギノ角ゴ Pro W3"/>
              </a:rPr>
              <a:pPr/>
              <a:t>13</a:t>
            </a:fld>
            <a:endParaRPr lang="en-US" smtClean="0">
              <a:solidFill>
                <a:srgbClr val="000000"/>
              </a:solidFill>
              <a:latin typeface="Arial" charset="0"/>
              <a:ea typeface="ヒラギノ角ゴ Pro W3"/>
              <a:cs typeface="ヒラギノ角ゴ Pro W3"/>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pPr eaLnBrk="1" hangingPunct="1"/>
            <a:r>
              <a:rPr lang="en-US" smtClean="0">
                <a:latin typeface="Arial" charset="0"/>
              </a:rPr>
              <a:t>There are four different types of classes when it comes to the substance that may cause a fire. </a:t>
            </a:r>
          </a:p>
          <a:p>
            <a:pPr eaLnBrk="1" hangingPunct="1"/>
            <a:r>
              <a:rPr lang="en-US" smtClean="0">
                <a:latin typeface="Arial" charset="0"/>
              </a:rPr>
              <a:t>Class A- Combustibles such as wood and paper</a:t>
            </a:r>
          </a:p>
          <a:p>
            <a:pPr eaLnBrk="1" hangingPunct="1"/>
            <a:r>
              <a:rPr lang="en-US" smtClean="0">
                <a:latin typeface="Arial" charset="0"/>
              </a:rPr>
              <a:t>Class B- Flammable liquids, greases or gases.</a:t>
            </a:r>
          </a:p>
          <a:p>
            <a:pPr eaLnBrk="1" hangingPunct="1"/>
            <a:r>
              <a:rPr lang="en-US" smtClean="0">
                <a:latin typeface="Arial" charset="0"/>
              </a:rPr>
              <a:t>Class C- Electrical</a:t>
            </a:r>
          </a:p>
          <a:p>
            <a:pPr eaLnBrk="1" hangingPunct="1"/>
            <a:r>
              <a:rPr lang="en-US" smtClean="0">
                <a:latin typeface="Arial" charset="0"/>
              </a:rPr>
              <a:t>Class D- Metals  </a:t>
            </a:r>
          </a:p>
        </p:txBody>
      </p:sp>
    </p:spTree>
    <p:extLst>
      <p:ext uri="{BB962C8B-B14F-4D97-AF65-F5344CB8AC3E}">
        <p14:creationId xmlns:p14="http://schemas.microsoft.com/office/powerpoint/2010/main" val="26444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A4CC6B1-6F61-4095-B5DB-777D08C479D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18844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2D11F6-1B06-4B8C-8A7E-F4EC42E93CCD}"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100363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0599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solidFill>
                  <a:prstClr val="white"/>
                </a:solidFill>
              </a:rPr>
              <a:t>Quarterly Security Report  |  3</a:t>
            </a:r>
            <a:r>
              <a:rPr lang="en-US" baseline="30000">
                <a:solidFill>
                  <a:prstClr val="white"/>
                </a:solidFill>
              </a:rPr>
              <a:t>rd</a:t>
            </a:r>
            <a:r>
              <a:rPr lang="en-US">
                <a:solidFill>
                  <a:prstClr val="white"/>
                </a:solidFill>
              </a:rPr>
              <a:t> Quarter</a:t>
            </a:r>
          </a:p>
        </p:txBody>
      </p:sp>
    </p:spTree>
    <p:extLst>
      <p:ext uri="{BB962C8B-B14F-4D97-AF65-F5344CB8AC3E}">
        <p14:creationId xmlns:p14="http://schemas.microsoft.com/office/powerpoint/2010/main" val="278400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solidFill>
                <a:prstClr val="white"/>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solidFill>
                <a:prstClr val="white"/>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FE63C08F-FEF5-48E2-A95F-8BF3A5F1664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192167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778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Tree>
    <p:extLst>
      <p:ext uri="{BB962C8B-B14F-4D97-AF65-F5344CB8AC3E}">
        <p14:creationId xmlns:p14="http://schemas.microsoft.com/office/powerpoint/2010/main" val="15544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6009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3"/>
            <a:ext cx="12192000" cy="4120444"/>
          </a:xfrm>
          <a:prstGeom prst="rect">
            <a:avLst/>
          </a:prstGeom>
        </p:spPr>
      </p:pic>
      <p:sp>
        <p:nvSpPr>
          <p:cNvPr id="17" name="Rectangle 16"/>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214021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SubHeader Lettuc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388549"/>
            <a:ext cx="12192000" cy="2731911"/>
          </a:xfrm>
          <a:prstGeom prst="rect">
            <a:avLst/>
          </a:prstGeom>
        </p:spPr>
      </p:pic>
      <p:sp>
        <p:nvSpPr>
          <p:cNvPr id="16" name="Rectangle 15"/>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2770081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SubHeader Corn">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377256"/>
            <a:ext cx="12192000" cy="2743201"/>
          </a:xfrm>
          <a:prstGeom prst="rect">
            <a:avLst/>
          </a:prstGeom>
        </p:spPr>
      </p:pic>
      <p:sp>
        <p:nvSpPr>
          <p:cNvPr id="16" name="Rectangle 15"/>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2697711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609600" y="1357941"/>
            <a:ext cx="5303520" cy="4625191"/>
          </a:xfrm>
        </p:spPr>
        <p:txBody>
          <a:bodyPr rIns="0"/>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gray">
          <a:xfrm>
            <a:off x="6278880" y="1357941"/>
            <a:ext cx="5303520" cy="4625191"/>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1774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43000"/>
            <a:ext cx="5303520" cy="731520"/>
          </a:xfrm>
        </p:spPr>
        <p:txBody>
          <a:bodyPr anchor="b">
            <a:normAutofit/>
          </a:bodyPr>
          <a:lstStyle>
            <a:lvl1pPr marL="0" indent="0">
              <a:spcBef>
                <a:spcPts val="0"/>
              </a:spcBef>
              <a:buNone/>
              <a:defRPr sz="2000" b="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609600" y="1874521"/>
            <a:ext cx="5303520" cy="4119880"/>
          </a:xfrm>
        </p:spPr>
        <p:txBody>
          <a:bodyPr tIns="9144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143000"/>
            <a:ext cx="5303520" cy="731520"/>
          </a:xfrm>
        </p:spPr>
        <p:txBody>
          <a:bodyPr anchor="b">
            <a:normAutofit/>
          </a:bodyPr>
          <a:lstStyle>
            <a:lvl1pPr marL="0" indent="0">
              <a:spcBef>
                <a:spcPts val="0"/>
              </a:spcBef>
              <a:buNone/>
              <a:defRPr sz="2000" b="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gray">
          <a:xfrm>
            <a:off x="6278880" y="1874521"/>
            <a:ext cx="5303520" cy="4119880"/>
          </a:xfrm>
        </p:spPr>
        <p:txBody>
          <a:bodyPr tIns="9144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9836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Title">
    <p:spTree>
      <p:nvGrpSpPr>
        <p:cNvPr id="1" name=""/>
        <p:cNvGrpSpPr/>
        <p:nvPr/>
      </p:nvGrpSpPr>
      <p:grpSpPr>
        <a:xfrm>
          <a:off x="0" y="0"/>
          <a:ext cx="0" cy="0"/>
          <a:chOff x="0" y="0"/>
          <a:chExt cx="0" cy="0"/>
        </a:xfrm>
      </p:grpSpPr>
      <p:sp>
        <p:nvSpPr>
          <p:cNvPr id="6" name="Content Placeholder 5"/>
          <p:cNvSpPr>
            <a:spLocks noGrp="1"/>
          </p:cNvSpPr>
          <p:nvPr>
            <p:ph sz="quarter" idx="13"/>
          </p:nvPr>
        </p:nvSpPr>
        <p:spPr bwMode="gray">
          <a:xfrm>
            <a:off x="609600" y="457200"/>
            <a:ext cx="10972800" cy="553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11" name="Rectangle 10"/>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Tree>
    <p:extLst>
      <p:ext uri="{BB962C8B-B14F-4D97-AF65-F5344CB8AC3E}">
        <p14:creationId xmlns:p14="http://schemas.microsoft.com/office/powerpoint/2010/main" val="110500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3"/>
            <a:ext cx="12192000" cy="4120444"/>
          </a:xfrm>
          <a:prstGeom prst="rect">
            <a:avLst/>
          </a:prstGeom>
        </p:spPr>
      </p:pic>
      <p:sp>
        <p:nvSpPr>
          <p:cNvPr id="17" name="Rectangle 16"/>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4169386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
        <p:nvSpPr>
          <p:cNvPr id="5" name="Rectangle 4"/>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6" name="Rectangle 5"/>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Tree>
    <p:extLst>
      <p:ext uri="{BB962C8B-B14F-4D97-AF65-F5344CB8AC3E}">
        <p14:creationId xmlns:p14="http://schemas.microsoft.com/office/powerpoint/2010/main" val="2488321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2" name="Picture 21" descr="Brandt Cover Image 01.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840091"/>
            <a:ext cx="12192000" cy="2280356"/>
          </a:xfrm>
          <a:prstGeom prst="rect">
            <a:avLst/>
          </a:prstGeom>
        </p:spPr>
      </p:pic>
      <p:sp>
        <p:nvSpPr>
          <p:cNvPr id="15" name="Rectangle 14"/>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p>
            <a:fld id="{93FEE7FC-022F-4BA8-82F0-455D26230EFC}" type="slidenum">
              <a:rPr lang="en-US" smtClean="0">
                <a:solidFill>
                  <a:prstClr val="white"/>
                </a:solidFill>
              </a:rPr>
              <a:pPr/>
              <a:t>‹#›</a:t>
            </a:fld>
            <a:endParaRPr lang="en-US" dirty="0">
              <a:solidFill>
                <a:prstClr val="white"/>
              </a:solidFill>
            </a:endParaRPr>
          </a:p>
        </p:txBody>
      </p:sp>
      <p:grpSp>
        <p:nvGrpSpPr>
          <p:cNvPr id="17" name="Group 16"/>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8"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9"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0" name="Title 1"/>
          <p:cNvSpPr>
            <a:spLocks noGrp="1"/>
          </p:cNvSpPr>
          <p:nvPr>
            <p:ph type="ctrTitle"/>
          </p:nvPr>
        </p:nvSpPr>
        <p:spPr>
          <a:xfrm>
            <a:off x="609600" y="2971808"/>
            <a:ext cx="9753600" cy="1600199"/>
          </a:xfrm>
        </p:spPr>
        <p:txBody>
          <a:bodyPr tIns="137160" bIns="0" anchor="t" anchorCtr="0">
            <a:normAutofit/>
          </a:bodyPr>
          <a:lstStyle>
            <a:lvl1pPr>
              <a:defRPr sz="2800" b="0" i="0">
                <a:solidFill>
                  <a:schemeClr val="bg1"/>
                </a:solidFill>
              </a:defRPr>
            </a:lvl1pPr>
          </a:lstStyle>
          <a:p>
            <a:r>
              <a:rPr lang="en-US" smtClean="0"/>
              <a:t>Click to edit Master title style</a:t>
            </a:r>
            <a:endParaRPr lang="en-US" dirty="0"/>
          </a:p>
        </p:txBody>
      </p:sp>
      <p:sp>
        <p:nvSpPr>
          <p:cNvPr id="21" name="Subtitle 2"/>
          <p:cNvSpPr>
            <a:spLocks noGrp="1"/>
          </p:cNvSpPr>
          <p:nvPr>
            <p:ph type="subTitle" idx="1"/>
          </p:nvPr>
        </p:nvSpPr>
        <p:spPr>
          <a:xfrm>
            <a:off x="609600" y="4800600"/>
            <a:ext cx="7315200" cy="1143000"/>
          </a:xfrm>
        </p:spPr>
        <p:txBody>
          <a:bodyPr tIns="0">
            <a:normAutofit/>
          </a:bodyPr>
          <a:lstStyle>
            <a:lvl1pPr marL="0" indent="0" algn="l">
              <a:spcBef>
                <a:spcPts val="0"/>
              </a:spcBef>
              <a:buNone/>
              <a:defRPr sz="180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24" name="Slide Number Placeholder 5"/>
          <p:cNvSpPr txBox="1">
            <a:spLocks/>
          </p:cNvSpPr>
          <p:nvPr userDrawn="1"/>
        </p:nvSpPr>
        <p:spPr>
          <a:xfrm>
            <a:off x="11582400" y="6537960"/>
            <a:ext cx="609600" cy="320040"/>
          </a:xfrm>
          <a:prstGeom prst="rect">
            <a:avLst/>
          </a:prstGeom>
        </p:spPr>
        <p:txBody>
          <a:bodyPr vert="horz" lIns="0" tIns="0" rIns="0" bIns="82296" rtlCol="0" anchor="b" anchorCtr="0"/>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FEE7FC-022F-4BA8-82F0-455D26230EFC}" type="slidenum">
              <a:rPr lang="en-US" sz="1200" smtClean="0">
                <a:solidFill>
                  <a:prstClr val="white"/>
                </a:solidFill>
              </a:rPr>
              <a:pPr/>
              <a:t>‹#›</a:t>
            </a:fld>
            <a:endParaRPr lang="en-US" sz="1200" dirty="0">
              <a:solidFill>
                <a:prstClr val="white"/>
              </a:solidFill>
            </a:endParaRPr>
          </a:p>
        </p:txBody>
      </p:sp>
      <p:pic>
        <p:nvPicPr>
          <p:cNvPr id="25" name="Picture 2"/>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8161864" y="4636925"/>
            <a:ext cx="3442208" cy="1896344"/>
          </a:xfrm>
          <a:prstGeom prst="rect">
            <a:avLst/>
          </a:prstGeom>
          <a:noFill/>
          <a:ln w="9525">
            <a:noFill/>
            <a:miter lim="800000"/>
            <a:headEnd/>
            <a:tailEnd/>
          </a:ln>
          <a:effectLst/>
        </p:spPr>
      </p:pic>
    </p:spTree>
    <p:extLst>
      <p:ext uri="{BB962C8B-B14F-4D97-AF65-F5344CB8AC3E}">
        <p14:creationId xmlns:p14="http://schemas.microsoft.com/office/powerpoint/2010/main" val="2722065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8D6A6793-8D5F-44FA-BF1C-9B3E01175E43}" type="slidenum">
              <a:rPr lang="en-US" altLang="en-US"/>
              <a:pPr/>
              <a:t>‹#›</a:t>
            </a:fld>
            <a:endParaRPr lang="en-US" altLang="en-US"/>
          </a:p>
        </p:txBody>
      </p:sp>
    </p:spTree>
    <p:extLst>
      <p:ext uri="{BB962C8B-B14F-4D97-AF65-F5344CB8AC3E}">
        <p14:creationId xmlns:p14="http://schemas.microsoft.com/office/powerpoint/2010/main" val="103250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8146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3"/>
            <a:ext cx="12192000" cy="4120444"/>
          </a:xfrm>
          <a:prstGeom prst="rect">
            <a:avLst/>
          </a:prstGeom>
        </p:spPr>
      </p:pic>
      <p:sp>
        <p:nvSpPr>
          <p:cNvPr id="17" name="Rectangle 16"/>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4198522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SubHeader Lettuc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388549"/>
            <a:ext cx="12192000" cy="2731911"/>
          </a:xfrm>
          <a:prstGeom prst="rect">
            <a:avLst/>
          </a:prstGeom>
        </p:spPr>
      </p:pic>
      <p:sp>
        <p:nvSpPr>
          <p:cNvPr id="16" name="Rectangle 15"/>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3063002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SubHeader Corn">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377256"/>
            <a:ext cx="12192000" cy="2743201"/>
          </a:xfrm>
          <a:prstGeom prst="rect">
            <a:avLst/>
          </a:prstGeom>
        </p:spPr>
      </p:pic>
      <p:sp>
        <p:nvSpPr>
          <p:cNvPr id="16" name="Rectangle 15"/>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2391385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609600" y="1357941"/>
            <a:ext cx="5303520" cy="4625191"/>
          </a:xfrm>
        </p:spPr>
        <p:txBody>
          <a:bodyPr rIns="0"/>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gray">
          <a:xfrm>
            <a:off x="6278880" y="1357941"/>
            <a:ext cx="5303520" cy="4625191"/>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1980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43000"/>
            <a:ext cx="5303520" cy="731520"/>
          </a:xfrm>
        </p:spPr>
        <p:txBody>
          <a:bodyPr anchor="b">
            <a:normAutofit/>
          </a:bodyPr>
          <a:lstStyle>
            <a:lvl1pPr marL="0" indent="0">
              <a:spcBef>
                <a:spcPts val="0"/>
              </a:spcBef>
              <a:buNone/>
              <a:defRPr sz="2000" b="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609600" y="1874521"/>
            <a:ext cx="5303520" cy="4119880"/>
          </a:xfrm>
        </p:spPr>
        <p:txBody>
          <a:bodyPr tIns="9144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143000"/>
            <a:ext cx="5303520" cy="731520"/>
          </a:xfrm>
        </p:spPr>
        <p:txBody>
          <a:bodyPr anchor="b">
            <a:normAutofit/>
          </a:bodyPr>
          <a:lstStyle>
            <a:lvl1pPr marL="0" indent="0">
              <a:spcBef>
                <a:spcPts val="0"/>
              </a:spcBef>
              <a:buNone/>
              <a:defRPr sz="2000" b="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gray">
          <a:xfrm>
            <a:off x="6278880" y="1874521"/>
            <a:ext cx="5303520" cy="4119880"/>
          </a:xfrm>
        </p:spPr>
        <p:txBody>
          <a:bodyPr tIns="9144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2845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No Title">
    <p:spTree>
      <p:nvGrpSpPr>
        <p:cNvPr id="1" name=""/>
        <p:cNvGrpSpPr/>
        <p:nvPr/>
      </p:nvGrpSpPr>
      <p:grpSpPr>
        <a:xfrm>
          <a:off x="0" y="0"/>
          <a:ext cx="0" cy="0"/>
          <a:chOff x="0" y="0"/>
          <a:chExt cx="0" cy="0"/>
        </a:xfrm>
      </p:grpSpPr>
      <p:sp>
        <p:nvSpPr>
          <p:cNvPr id="6" name="Content Placeholder 5"/>
          <p:cNvSpPr>
            <a:spLocks noGrp="1"/>
          </p:cNvSpPr>
          <p:nvPr>
            <p:ph sz="quarter" idx="13"/>
          </p:nvPr>
        </p:nvSpPr>
        <p:spPr bwMode="gray">
          <a:xfrm>
            <a:off x="609600" y="457200"/>
            <a:ext cx="10972800" cy="553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11" name="Rectangle 10"/>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Tree>
    <p:extLst>
      <p:ext uri="{BB962C8B-B14F-4D97-AF65-F5344CB8AC3E}">
        <p14:creationId xmlns:p14="http://schemas.microsoft.com/office/powerpoint/2010/main" val="251713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SubHeader Lettuc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388549"/>
            <a:ext cx="12192000" cy="2731911"/>
          </a:xfrm>
          <a:prstGeom prst="rect">
            <a:avLst/>
          </a:prstGeom>
        </p:spPr>
      </p:pic>
      <p:sp>
        <p:nvSpPr>
          <p:cNvPr id="16" name="Rectangle 15"/>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192035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
        <p:nvSpPr>
          <p:cNvPr id="5" name="Rectangle 4"/>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6" name="Rectangle 5"/>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Tree>
    <p:extLst>
      <p:ext uri="{BB962C8B-B14F-4D97-AF65-F5344CB8AC3E}">
        <p14:creationId xmlns:p14="http://schemas.microsoft.com/office/powerpoint/2010/main" val="2075608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2" name="Picture 21" descr="Brandt Cover Image 01.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840091"/>
            <a:ext cx="12192000" cy="2280356"/>
          </a:xfrm>
          <a:prstGeom prst="rect">
            <a:avLst/>
          </a:prstGeom>
        </p:spPr>
      </p:pic>
      <p:sp>
        <p:nvSpPr>
          <p:cNvPr id="15" name="Rectangle 14"/>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p>
            <a:fld id="{93FEE7FC-022F-4BA8-82F0-455D26230EFC}" type="slidenum">
              <a:rPr lang="en-US" smtClean="0">
                <a:solidFill>
                  <a:prstClr val="white"/>
                </a:solidFill>
              </a:rPr>
              <a:pPr/>
              <a:t>‹#›</a:t>
            </a:fld>
            <a:endParaRPr lang="en-US" dirty="0">
              <a:solidFill>
                <a:prstClr val="white"/>
              </a:solidFill>
            </a:endParaRPr>
          </a:p>
        </p:txBody>
      </p:sp>
      <p:grpSp>
        <p:nvGrpSpPr>
          <p:cNvPr id="17" name="Group 16"/>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8"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9"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0" name="Title 1"/>
          <p:cNvSpPr>
            <a:spLocks noGrp="1"/>
          </p:cNvSpPr>
          <p:nvPr>
            <p:ph type="ctrTitle"/>
          </p:nvPr>
        </p:nvSpPr>
        <p:spPr>
          <a:xfrm>
            <a:off x="609600" y="2971808"/>
            <a:ext cx="9753600" cy="1600199"/>
          </a:xfrm>
        </p:spPr>
        <p:txBody>
          <a:bodyPr tIns="137160" bIns="0" anchor="t" anchorCtr="0">
            <a:normAutofit/>
          </a:bodyPr>
          <a:lstStyle>
            <a:lvl1pPr>
              <a:defRPr sz="2800" b="0" i="0">
                <a:solidFill>
                  <a:schemeClr val="bg1"/>
                </a:solidFill>
              </a:defRPr>
            </a:lvl1pPr>
          </a:lstStyle>
          <a:p>
            <a:r>
              <a:rPr lang="en-US" smtClean="0"/>
              <a:t>Click to edit Master title style</a:t>
            </a:r>
            <a:endParaRPr lang="en-US" dirty="0"/>
          </a:p>
        </p:txBody>
      </p:sp>
      <p:sp>
        <p:nvSpPr>
          <p:cNvPr id="21" name="Subtitle 2"/>
          <p:cNvSpPr>
            <a:spLocks noGrp="1"/>
          </p:cNvSpPr>
          <p:nvPr>
            <p:ph type="subTitle" idx="1"/>
          </p:nvPr>
        </p:nvSpPr>
        <p:spPr>
          <a:xfrm>
            <a:off x="609600" y="4800600"/>
            <a:ext cx="7315200" cy="1143000"/>
          </a:xfrm>
        </p:spPr>
        <p:txBody>
          <a:bodyPr tIns="0">
            <a:normAutofit/>
          </a:bodyPr>
          <a:lstStyle>
            <a:lvl1pPr marL="0" indent="0" algn="l">
              <a:spcBef>
                <a:spcPts val="0"/>
              </a:spcBef>
              <a:buNone/>
              <a:defRPr sz="180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24" name="Slide Number Placeholder 5"/>
          <p:cNvSpPr txBox="1">
            <a:spLocks/>
          </p:cNvSpPr>
          <p:nvPr userDrawn="1"/>
        </p:nvSpPr>
        <p:spPr>
          <a:xfrm>
            <a:off x="11582400" y="6537960"/>
            <a:ext cx="609600" cy="320040"/>
          </a:xfrm>
          <a:prstGeom prst="rect">
            <a:avLst/>
          </a:prstGeom>
        </p:spPr>
        <p:txBody>
          <a:bodyPr vert="horz" lIns="0" tIns="0" rIns="0" bIns="82296" rtlCol="0" anchor="b" anchorCtr="0"/>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FEE7FC-022F-4BA8-82F0-455D26230EFC}" type="slidenum">
              <a:rPr lang="en-US" sz="1200" smtClean="0">
                <a:solidFill>
                  <a:prstClr val="white"/>
                </a:solidFill>
              </a:rPr>
              <a:pPr/>
              <a:t>‹#›</a:t>
            </a:fld>
            <a:endParaRPr lang="en-US" sz="1200" dirty="0">
              <a:solidFill>
                <a:prstClr val="white"/>
              </a:solidFill>
            </a:endParaRPr>
          </a:p>
        </p:txBody>
      </p:sp>
      <p:pic>
        <p:nvPicPr>
          <p:cNvPr id="25" name="Picture 2"/>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8161864" y="4636925"/>
            <a:ext cx="3442208" cy="1896344"/>
          </a:xfrm>
          <a:prstGeom prst="rect">
            <a:avLst/>
          </a:prstGeom>
          <a:noFill/>
          <a:ln w="9525">
            <a:noFill/>
            <a:miter lim="800000"/>
            <a:headEnd/>
            <a:tailEnd/>
          </a:ln>
          <a:effectLst/>
        </p:spPr>
      </p:pic>
    </p:spTree>
    <p:extLst>
      <p:ext uri="{BB962C8B-B14F-4D97-AF65-F5344CB8AC3E}">
        <p14:creationId xmlns:p14="http://schemas.microsoft.com/office/powerpoint/2010/main" val="2785318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solidFill>
                  <a:prstClr val="white"/>
                </a:solidFill>
              </a:rPr>
              <a:t>Quarterly Security Report  |  3</a:t>
            </a:r>
            <a:r>
              <a:rPr lang="en-US" baseline="30000">
                <a:solidFill>
                  <a:prstClr val="white"/>
                </a:solidFill>
              </a:rPr>
              <a:t>rd</a:t>
            </a:r>
            <a:r>
              <a:rPr lang="en-US">
                <a:solidFill>
                  <a:prstClr val="white"/>
                </a:solidFill>
              </a:rPr>
              <a:t> Quarter</a:t>
            </a:r>
          </a:p>
        </p:txBody>
      </p:sp>
    </p:spTree>
    <p:extLst>
      <p:ext uri="{BB962C8B-B14F-4D97-AF65-F5344CB8AC3E}">
        <p14:creationId xmlns:p14="http://schemas.microsoft.com/office/powerpoint/2010/main" val="2407858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solidFill>
                <a:prstClr val="white"/>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solidFill>
                <a:prstClr val="white"/>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FE63C08F-FEF5-48E2-A95F-8BF3A5F1664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931639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778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Tree>
    <p:extLst>
      <p:ext uri="{BB962C8B-B14F-4D97-AF65-F5344CB8AC3E}">
        <p14:creationId xmlns:p14="http://schemas.microsoft.com/office/powerpoint/2010/main" val="2920668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1723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3"/>
            <a:ext cx="12192000" cy="4120444"/>
          </a:xfrm>
          <a:prstGeom prst="rect">
            <a:avLst/>
          </a:prstGeom>
        </p:spPr>
      </p:pic>
      <p:sp>
        <p:nvSpPr>
          <p:cNvPr id="17" name="Rectangle 16"/>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748672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SubHeader Lettuc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388549"/>
            <a:ext cx="12192000" cy="2731911"/>
          </a:xfrm>
          <a:prstGeom prst="rect">
            <a:avLst/>
          </a:prstGeom>
        </p:spPr>
      </p:pic>
      <p:sp>
        <p:nvSpPr>
          <p:cNvPr id="16" name="Rectangle 15"/>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798746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SubHeader Corn">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377256"/>
            <a:ext cx="12192000" cy="2743201"/>
          </a:xfrm>
          <a:prstGeom prst="rect">
            <a:avLst/>
          </a:prstGeom>
        </p:spPr>
      </p:pic>
      <p:sp>
        <p:nvSpPr>
          <p:cNvPr id="16" name="Rectangle 15"/>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835348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609600" y="1357941"/>
            <a:ext cx="5303520" cy="4625191"/>
          </a:xfrm>
        </p:spPr>
        <p:txBody>
          <a:bodyPr rIns="0"/>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gray">
          <a:xfrm>
            <a:off x="6278880" y="1357941"/>
            <a:ext cx="5303520" cy="4625191"/>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779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SubHeader Corn">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377256"/>
            <a:ext cx="12192000" cy="2743201"/>
          </a:xfrm>
          <a:prstGeom prst="rect">
            <a:avLst/>
          </a:prstGeom>
        </p:spPr>
      </p:pic>
      <p:sp>
        <p:nvSpPr>
          <p:cNvPr id="16" name="Rectangle 15"/>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26709410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43000"/>
            <a:ext cx="5303520" cy="731520"/>
          </a:xfrm>
        </p:spPr>
        <p:txBody>
          <a:bodyPr anchor="b">
            <a:normAutofit/>
          </a:bodyPr>
          <a:lstStyle>
            <a:lvl1pPr marL="0" indent="0">
              <a:spcBef>
                <a:spcPts val="0"/>
              </a:spcBef>
              <a:buNone/>
              <a:defRPr sz="2000" b="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609600" y="1874521"/>
            <a:ext cx="5303520" cy="4119880"/>
          </a:xfrm>
        </p:spPr>
        <p:txBody>
          <a:bodyPr tIns="9144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143000"/>
            <a:ext cx="5303520" cy="731520"/>
          </a:xfrm>
        </p:spPr>
        <p:txBody>
          <a:bodyPr anchor="b">
            <a:normAutofit/>
          </a:bodyPr>
          <a:lstStyle>
            <a:lvl1pPr marL="0" indent="0">
              <a:spcBef>
                <a:spcPts val="0"/>
              </a:spcBef>
              <a:buNone/>
              <a:defRPr sz="2000" b="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gray">
          <a:xfrm>
            <a:off x="6278880" y="1874521"/>
            <a:ext cx="5303520" cy="4119880"/>
          </a:xfrm>
        </p:spPr>
        <p:txBody>
          <a:bodyPr tIns="9144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8147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o Title">
    <p:spTree>
      <p:nvGrpSpPr>
        <p:cNvPr id="1" name=""/>
        <p:cNvGrpSpPr/>
        <p:nvPr/>
      </p:nvGrpSpPr>
      <p:grpSpPr>
        <a:xfrm>
          <a:off x="0" y="0"/>
          <a:ext cx="0" cy="0"/>
          <a:chOff x="0" y="0"/>
          <a:chExt cx="0" cy="0"/>
        </a:xfrm>
      </p:grpSpPr>
      <p:sp>
        <p:nvSpPr>
          <p:cNvPr id="6" name="Content Placeholder 5"/>
          <p:cNvSpPr>
            <a:spLocks noGrp="1"/>
          </p:cNvSpPr>
          <p:nvPr>
            <p:ph sz="quarter" idx="13"/>
          </p:nvPr>
        </p:nvSpPr>
        <p:spPr bwMode="gray">
          <a:xfrm>
            <a:off x="609600" y="457200"/>
            <a:ext cx="10972800" cy="553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11" name="Rectangle 10"/>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Tree>
    <p:extLst>
      <p:ext uri="{BB962C8B-B14F-4D97-AF65-F5344CB8AC3E}">
        <p14:creationId xmlns:p14="http://schemas.microsoft.com/office/powerpoint/2010/main" val="3638010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
        <p:nvSpPr>
          <p:cNvPr id="5" name="Rectangle 4"/>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6" name="Rectangle 5"/>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Tree>
    <p:extLst>
      <p:ext uri="{BB962C8B-B14F-4D97-AF65-F5344CB8AC3E}">
        <p14:creationId xmlns:p14="http://schemas.microsoft.com/office/powerpoint/2010/main" val="2640687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2" name="Picture 21" descr="Brandt Cover Image 01.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840091"/>
            <a:ext cx="12192000" cy="2280356"/>
          </a:xfrm>
          <a:prstGeom prst="rect">
            <a:avLst/>
          </a:prstGeom>
        </p:spPr>
      </p:pic>
      <p:sp>
        <p:nvSpPr>
          <p:cNvPr id="15" name="Rectangle 14"/>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p>
            <a:fld id="{93FEE7FC-022F-4BA8-82F0-455D26230EFC}" type="slidenum">
              <a:rPr lang="en-US" smtClean="0">
                <a:solidFill>
                  <a:prstClr val="white"/>
                </a:solidFill>
              </a:rPr>
              <a:pPr/>
              <a:t>‹#›</a:t>
            </a:fld>
            <a:endParaRPr lang="en-US" dirty="0">
              <a:solidFill>
                <a:prstClr val="white"/>
              </a:solidFill>
            </a:endParaRPr>
          </a:p>
        </p:txBody>
      </p:sp>
      <p:grpSp>
        <p:nvGrpSpPr>
          <p:cNvPr id="17" name="Group 16"/>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8"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9"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0" name="Title 1"/>
          <p:cNvSpPr>
            <a:spLocks noGrp="1"/>
          </p:cNvSpPr>
          <p:nvPr>
            <p:ph type="ctrTitle"/>
          </p:nvPr>
        </p:nvSpPr>
        <p:spPr>
          <a:xfrm>
            <a:off x="609600" y="2971808"/>
            <a:ext cx="9753600" cy="1600199"/>
          </a:xfrm>
        </p:spPr>
        <p:txBody>
          <a:bodyPr tIns="137160" bIns="0" anchor="t" anchorCtr="0">
            <a:normAutofit/>
          </a:bodyPr>
          <a:lstStyle>
            <a:lvl1pPr>
              <a:defRPr sz="2800" b="0" i="0">
                <a:solidFill>
                  <a:schemeClr val="bg1"/>
                </a:solidFill>
              </a:defRPr>
            </a:lvl1pPr>
          </a:lstStyle>
          <a:p>
            <a:r>
              <a:rPr lang="en-US" smtClean="0"/>
              <a:t>Click to edit Master title style</a:t>
            </a:r>
            <a:endParaRPr lang="en-US" dirty="0"/>
          </a:p>
        </p:txBody>
      </p:sp>
      <p:sp>
        <p:nvSpPr>
          <p:cNvPr id="21" name="Subtitle 2"/>
          <p:cNvSpPr>
            <a:spLocks noGrp="1"/>
          </p:cNvSpPr>
          <p:nvPr>
            <p:ph type="subTitle" idx="1"/>
          </p:nvPr>
        </p:nvSpPr>
        <p:spPr>
          <a:xfrm>
            <a:off x="609600" y="4800600"/>
            <a:ext cx="7315200" cy="1143000"/>
          </a:xfrm>
        </p:spPr>
        <p:txBody>
          <a:bodyPr tIns="0">
            <a:normAutofit/>
          </a:bodyPr>
          <a:lstStyle>
            <a:lvl1pPr marL="0" indent="0" algn="l">
              <a:spcBef>
                <a:spcPts val="0"/>
              </a:spcBef>
              <a:buNone/>
              <a:defRPr sz="180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24" name="Slide Number Placeholder 5"/>
          <p:cNvSpPr txBox="1">
            <a:spLocks/>
          </p:cNvSpPr>
          <p:nvPr userDrawn="1"/>
        </p:nvSpPr>
        <p:spPr>
          <a:xfrm>
            <a:off x="11582400" y="6537960"/>
            <a:ext cx="609600" cy="320040"/>
          </a:xfrm>
          <a:prstGeom prst="rect">
            <a:avLst/>
          </a:prstGeom>
        </p:spPr>
        <p:txBody>
          <a:bodyPr vert="horz" lIns="0" tIns="0" rIns="0" bIns="82296" rtlCol="0" anchor="b" anchorCtr="0"/>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FEE7FC-022F-4BA8-82F0-455D26230EFC}" type="slidenum">
              <a:rPr lang="en-US" sz="1200" smtClean="0">
                <a:solidFill>
                  <a:prstClr val="white"/>
                </a:solidFill>
              </a:rPr>
              <a:pPr/>
              <a:t>‹#›</a:t>
            </a:fld>
            <a:endParaRPr lang="en-US" sz="1200" dirty="0">
              <a:solidFill>
                <a:prstClr val="white"/>
              </a:solidFill>
            </a:endParaRPr>
          </a:p>
        </p:txBody>
      </p:sp>
      <p:pic>
        <p:nvPicPr>
          <p:cNvPr id="25" name="Picture 2"/>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8161864" y="4636925"/>
            <a:ext cx="3442208" cy="1896344"/>
          </a:xfrm>
          <a:prstGeom prst="rect">
            <a:avLst/>
          </a:prstGeom>
          <a:noFill/>
          <a:ln w="9525">
            <a:noFill/>
            <a:miter lim="800000"/>
            <a:headEnd/>
            <a:tailEnd/>
          </a:ln>
          <a:effectLst/>
        </p:spPr>
      </p:pic>
    </p:spTree>
    <p:extLst>
      <p:ext uri="{BB962C8B-B14F-4D97-AF65-F5344CB8AC3E}">
        <p14:creationId xmlns:p14="http://schemas.microsoft.com/office/powerpoint/2010/main" val="441906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8622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3"/>
            <a:ext cx="12192000" cy="4120444"/>
          </a:xfrm>
          <a:prstGeom prst="rect">
            <a:avLst/>
          </a:prstGeom>
        </p:spPr>
      </p:pic>
      <p:sp>
        <p:nvSpPr>
          <p:cNvPr id="17" name="Rectangle 16"/>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671928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SubHeader Lettuc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388549"/>
            <a:ext cx="12192000" cy="2731911"/>
          </a:xfrm>
          <a:prstGeom prst="rect">
            <a:avLst/>
          </a:prstGeom>
        </p:spPr>
      </p:pic>
      <p:sp>
        <p:nvSpPr>
          <p:cNvPr id="16" name="Rectangle 15"/>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92475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SubHeader Corn">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377256"/>
            <a:ext cx="12192000" cy="2743201"/>
          </a:xfrm>
          <a:prstGeom prst="rect">
            <a:avLst/>
          </a:prstGeom>
        </p:spPr>
      </p:pic>
      <p:sp>
        <p:nvSpPr>
          <p:cNvPr id="16" name="Rectangle 15"/>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997891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609600" y="1357941"/>
            <a:ext cx="5303520" cy="4625191"/>
          </a:xfrm>
        </p:spPr>
        <p:txBody>
          <a:bodyPr rIns="0"/>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gray">
          <a:xfrm>
            <a:off x="6278880" y="1357941"/>
            <a:ext cx="5303520" cy="4625191"/>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16545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43000"/>
            <a:ext cx="5303520" cy="731520"/>
          </a:xfrm>
        </p:spPr>
        <p:txBody>
          <a:bodyPr anchor="b">
            <a:normAutofit/>
          </a:bodyPr>
          <a:lstStyle>
            <a:lvl1pPr marL="0" indent="0">
              <a:spcBef>
                <a:spcPts val="0"/>
              </a:spcBef>
              <a:buNone/>
              <a:defRPr sz="2000" b="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609600" y="1874521"/>
            <a:ext cx="5303520" cy="4119880"/>
          </a:xfrm>
        </p:spPr>
        <p:txBody>
          <a:bodyPr tIns="9144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143000"/>
            <a:ext cx="5303520" cy="731520"/>
          </a:xfrm>
        </p:spPr>
        <p:txBody>
          <a:bodyPr anchor="b">
            <a:normAutofit/>
          </a:bodyPr>
          <a:lstStyle>
            <a:lvl1pPr marL="0" indent="0">
              <a:spcBef>
                <a:spcPts val="0"/>
              </a:spcBef>
              <a:buNone/>
              <a:defRPr sz="2000" b="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gray">
          <a:xfrm>
            <a:off x="6278880" y="1874521"/>
            <a:ext cx="5303520" cy="4119880"/>
          </a:xfrm>
        </p:spPr>
        <p:txBody>
          <a:bodyPr tIns="9144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217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609600" y="1357941"/>
            <a:ext cx="5303520" cy="4625191"/>
          </a:xfrm>
        </p:spPr>
        <p:txBody>
          <a:bodyPr rIns="0"/>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gray">
          <a:xfrm>
            <a:off x="6278880" y="1357941"/>
            <a:ext cx="5303520" cy="4625191"/>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12985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No Title">
    <p:spTree>
      <p:nvGrpSpPr>
        <p:cNvPr id="1" name=""/>
        <p:cNvGrpSpPr/>
        <p:nvPr/>
      </p:nvGrpSpPr>
      <p:grpSpPr>
        <a:xfrm>
          <a:off x="0" y="0"/>
          <a:ext cx="0" cy="0"/>
          <a:chOff x="0" y="0"/>
          <a:chExt cx="0" cy="0"/>
        </a:xfrm>
      </p:grpSpPr>
      <p:sp>
        <p:nvSpPr>
          <p:cNvPr id="6" name="Content Placeholder 5"/>
          <p:cNvSpPr>
            <a:spLocks noGrp="1"/>
          </p:cNvSpPr>
          <p:nvPr>
            <p:ph sz="quarter" idx="13"/>
          </p:nvPr>
        </p:nvSpPr>
        <p:spPr bwMode="gray">
          <a:xfrm>
            <a:off x="609600" y="457200"/>
            <a:ext cx="10972800" cy="553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11" name="Rectangle 10"/>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Tree>
    <p:extLst>
      <p:ext uri="{BB962C8B-B14F-4D97-AF65-F5344CB8AC3E}">
        <p14:creationId xmlns:p14="http://schemas.microsoft.com/office/powerpoint/2010/main" val="1394885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
        <p:nvSpPr>
          <p:cNvPr id="5" name="Rectangle 4"/>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6" name="Rectangle 5"/>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Tree>
    <p:extLst>
      <p:ext uri="{BB962C8B-B14F-4D97-AF65-F5344CB8AC3E}">
        <p14:creationId xmlns:p14="http://schemas.microsoft.com/office/powerpoint/2010/main" val="2277599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2" name="Picture 21" descr="Brandt Cover Image 01.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840091"/>
            <a:ext cx="12192000" cy="2280356"/>
          </a:xfrm>
          <a:prstGeom prst="rect">
            <a:avLst/>
          </a:prstGeom>
        </p:spPr>
      </p:pic>
      <p:sp>
        <p:nvSpPr>
          <p:cNvPr id="15" name="Rectangle 14"/>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p>
            <a:fld id="{93FEE7FC-022F-4BA8-82F0-455D26230EFC}" type="slidenum">
              <a:rPr lang="en-US" smtClean="0">
                <a:solidFill>
                  <a:prstClr val="white"/>
                </a:solidFill>
              </a:rPr>
              <a:pPr/>
              <a:t>‹#›</a:t>
            </a:fld>
            <a:endParaRPr lang="en-US" dirty="0">
              <a:solidFill>
                <a:prstClr val="white"/>
              </a:solidFill>
            </a:endParaRPr>
          </a:p>
        </p:txBody>
      </p:sp>
      <p:grpSp>
        <p:nvGrpSpPr>
          <p:cNvPr id="17" name="Group 16"/>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8"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9"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0" name="Title 1"/>
          <p:cNvSpPr>
            <a:spLocks noGrp="1"/>
          </p:cNvSpPr>
          <p:nvPr>
            <p:ph type="ctrTitle"/>
          </p:nvPr>
        </p:nvSpPr>
        <p:spPr>
          <a:xfrm>
            <a:off x="609600" y="2971808"/>
            <a:ext cx="9753600" cy="1600199"/>
          </a:xfrm>
        </p:spPr>
        <p:txBody>
          <a:bodyPr tIns="137160" bIns="0" anchor="t" anchorCtr="0">
            <a:normAutofit/>
          </a:bodyPr>
          <a:lstStyle>
            <a:lvl1pPr>
              <a:defRPr sz="2800" b="0" i="0">
                <a:solidFill>
                  <a:schemeClr val="bg1"/>
                </a:solidFill>
              </a:defRPr>
            </a:lvl1pPr>
          </a:lstStyle>
          <a:p>
            <a:r>
              <a:rPr lang="en-US" smtClean="0"/>
              <a:t>Click to edit Master title style</a:t>
            </a:r>
            <a:endParaRPr lang="en-US" dirty="0"/>
          </a:p>
        </p:txBody>
      </p:sp>
      <p:sp>
        <p:nvSpPr>
          <p:cNvPr id="21" name="Subtitle 2"/>
          <p:cNvSpPr>
            <a:spLocks noGrp="1"/>
          </p:cNvSpPr>
          <p:nvPr>
            <p:ph type="subTitle" idx="1"/>
          </p:nvPr>
        </p:nvSpPr>
        <p:spPr>
          <a:xfrm>
            <a:off x="609600" y="4800600"/>
            <a:ext cx="7315200" cy="1143000"/>
          </a:xfrm>
        </p:spPr>
        <p:txBody>
          <a:bodyPr tIns="0">
            <a:normAutofit/>
          </a:bodyPr>
          <a:lstStyle>
            <a:lvl1pPr marL="0" indent="0" algn="l">
              <a:spcBef>
                <a:spcPts val="0"/>
              </a:spcBef>
              <a:buNone/>
              <a:defRPr sz="180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24" name="Slide Number Placeholder 5"/>
          <p:cNvSpPr txBox="1">
            <a:spLocks/>
          </p:cNvSpPr>
          <p:nvPr userDrawn="1"/>
        </p:nvSpPr>
        <p:spPr>
          <a:xfrm>
            <a:off x="11582400" y="6537960"/>
            <a:ext cx="609600" cy="320040"/>
          </a:xfrm>
          <a:prstGeom prst="rect">
            <a:avLst/>
          </a:prstGeom>
        </p:spPr>
        <p:txBody>
          <a:bodyPr vert="horz" lIns="0" tIns="0" rIns="0" bIns="82296" rtlCol="0" anchor="b" anchorCtr="0"/>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FEE7FC-022F-4BA8-82F0-455D26230EFC}" type="slidenum">
              <a:rPr lang="en-US" sz="1200" smtClean="0">
                <a:solidFill>
                  <a:prstClr val="white"/>
                </a:solidFill>
              </a:rPr>
              <a:pPr/>
              <a:t>‹#›</a:t>
            </a:fld>
            <a:endParaRPr lang="en-US" sz="1200" dirty="0">
              <a:solidFill>
                <a:prstClr val="white"/>
              </a:solidFill>
            </a:endParaRPr>
          </a:p>
        </p:txBody>
      </p:sp>
      <p:pic>
        <p:nvPicPr>
          <p:cNvPr id="25" name="Picture 2"/>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8161864" y="4636925"/>
            <a:ext cx="3442208" cy="1896344"/>
          </a:xfrm>
          <a:prstGeom prst="rect">
            <a:avLst/>
          </a:prstGeom>
          <a:noFill/>
          <a:ln w="9525">
            <a:noFill/>
            <a:miter lim="800000"/>
            <a:headEnd/>
            <a:tailEnd/>
          </a:ln>
          <a:effectLst/>
        </p:spPr>
      </p:pic>
    </p:spTree>
    <p:extLst>
      <p:ext uri="{BB962C8B-B14F-4D97-AF65-F5344CB8AC3E}">
        <p14:creationId xmlns:p14="http://schemas.microsoft.com/office/powerpoint/2010/main" val="1351275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solidFill>
                  <a:prstClr val="white"/>
                </a:solidFill>
              </a:rPr>
              <a:t>Quarterly Security Report  |  3</a:t>
            </a:r>
            <a:r>
              <a:rPr lang="en-US" baseline="30000">
                <a:solidFill>
                  <a:prstClr val="white"/>
                </a:solidFill>
              </a:rPr>
              <a:t>rd</a:t>
            </a:r>
            <a:r>
              <a:rPr lang="en-US">
                <a:solidFill>
                  <a:prstClr val="white"/>
                </a:solidFill>
              </a:rPr>
              <a:t> Quarter</a:t>
            </a:r>
          </a:p>
        </p:txBody>
      </p:sp>
    </p:spTree>
    <p:extLst>
      <p:ext uri="{BB962C8B-B14F-4D97-AF65-F5344CB8AC3E}">
        <p14:creationId xmlns:p14="http://schemas.microsoft.com/office/powerpoint/2010/main" val="17663919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solidFill>
                <a:prstClr val="white"/>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solidFill>
                <a:prstClr val="white"/>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FE63C08F-FEF5-48E2-A95F-8BF3A5F1664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0963339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778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Tree>
    <p:extLst>
      <p:ext uri="{BB962C8B-B14F-4D97-AF65-F5344CB8AC3E}">
        <p14:creationId xmlns:p14="http://schemas.microsoft.com/office/powerpoint/2010/main" val="1176587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61588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3"/>
            <a:ext cx="12192000" cy="4120444"/>
          </a:xfrm>
          <a:prstGeom prst="rect">
            <a:avLst/>
          </a:prstGeom>
        </p:spPr>
      </p:pic>
      <p:sp>
        <p:nvSpPr>
          <p:cNvPr id="17" name="Rectangle 16"/>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36947342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SubHeader Lettuc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388549"/>
            <a:ext cx="12192000" cy="2731911"/>
          </a:xfrm>
          <a:prstGeom prst="rect">
            <a:avLst/>
          </a:prstGeom>
        </p:spPr>
      </p:pic>
      <p:sp>
        <p:nvSpPr>
          <p:cNvPr id="16" name="Rectangle 15"/>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16001700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SubHeader Corn">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377256"/>
            <a:ext cx="12192000" cy="2743201"/>
          </a:xfrm>
          <a:prstGeom prst="rect">
            <a:avLst/>
          </a:prstGeom>
        </p:spPr>
      </p:pic>
      <p:sp>
        <p:nvSpPr>
          <p:cNvPr id="16" name="Rectangle 15"/>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7525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43000"/>
            <a:ext cx="5303520" cy="731520"/>
          </a:xfrm>
        </p:spPr>
        <p:txBody>
          <a:bodyPr anchor="b">
            <a:normAutofit/>
          </a:bodyPr>
          <a:lstStyle>
            <a:lvl1pPr marL="0" indent="0">
              <a:spcBef>
                <a:spcPts val="0"/>
              </a:spcBef>
              <a:buNone/>
              <a:defRPr sz="2000" b="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609600" y="1874521"/>
            <a:ext cx="5303520" cy="4119880"/>
          </a:xfrm>
        </p:spPr>
        <p:txBody>
          <a:bodyPr tIns="9144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143000"/>
            <a:ext cx="5303520" cy="731520"/>
          </a:xfrm>
        </p:spPr>
        <p:txBody>
          <a:bodyPr anchor="b">
            <a:normAutofit/>
          </a:bodyPr>
          <a:lstStyle>
            <a:lvl1pPr marL="0" indent="0">
              <a:spcBef>
                <a:spcPts val="0"/>
              </a:spcBef>
              <a:buNone/>
              <a:defRPr sz="2000" b="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gray">
          <a:xfrm>
            <a:off x="6278880" y="1874521"/>
            <a:ext cx="5303520" cy="4119880"/>
          </a:xfrm>
        </p:spPr>
        <p:txBody>
          <a:bodyPr tIns="9144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13922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609600" y="1357941"/>
            <a:ext cx="5303520" cy="4625191"/>
          </a:xfrm>
        </p:spPr>
        <p:txBody>
          <a:bodyPr rIns="0"/>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gray">
          <a:xfrm>
            <a:off x="6278880" y="1357941"/>
            <a:ext cx="5303520" cy="4625191"/>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83706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43000"/>
            <a:ext cx="5303520" cy="731520"/>
          </a:xfrm>
        </p:spPr>
        <p:txBody>
          <a:bodyPr anchor="b">
            <a:normAutofit/>
          </a:bodyPr>
          <a:lstStyle>
            <a:lvl1pPr marL="0" indent="0">
              <a:spcBef>
                <a:spcPts val="0"/>
              </a:spcBef>
              <a:buNone/>
              <a:defRPr sz="2000" b="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609600" y="1874521"/>
            <a:ext cx="5303520" cy="4119880"/>
          </a:xfrm>
        </p:spPr>
        <p:txBody>
          <a:bodyPr tIns="9144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143000"/>
            <a:ext cx="5303520" cy="731520"/>
          </a:xfrm>
        </p:spPr>
        <p:txBody>
          <a:bodyPr anchor="b">
            <a:normAutofit/>
          </a:bodyPr>
          <a:lstStyle>
            <a:lvl1pPr marL="0" indent="0">
              <a:spcBef>
                <a:spcPts val="0"/>
              </a:spcBef>
              <a:buNone/>
              <a:defRPr sz="2000" b="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gray">
          <a:xfrm>
            <a:off x="6278880" y="1874521"/>
            <a:ext cx="5303520" cy="4119880"/>
          </a:xfrm>
        </p:spPr>
        <p:txBody>
          <a:bodyPr tIns="9144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91549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No Title">
    <p:spTree>
      <p:nvGrpSpPr>
        <p:cNvPr id="1" name=""/>
        <p:cNvGrpSpPr/>
        <p:nvPr/>
      </p:nvGrpSpPr>
      <p:grpSpPr>
        <a:xfrm>
          <a:off x="0" y="0"/>
          <a:ext cx="0" cy="0"/>
          <a:chOff x="0" y="0"/>
          <a:chExt cx="0" cy="0"/>
        </a:xfrm>
      </p:grpSpPr>
      <p:sp>
        <p:nvSpPr>
          <p:cNvPr id="6" name="Content Placeholder 5"/>
          <p:cNvSpPr>
            <a:spLocks noGrp="1"/>
          </p:cNvSpPr>
          <p:nvPr>
            <p:ph sz="quarter" idx="13"/>
          </p:nvPr>
        </p:nvSpPr>
        <p:spPr bwMode="gray">
          <a:xfrm>
            <a:off x="609600" y="457200"/>
            <a:ext cx="10972800" cy="553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11" name="Rectangle 10"/>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Tree>
    <p:extLst>
      <p:ext uri="{BB962C8B-B14F-4D97-AF65-F5344CB8AC3E}">
        <p14:creationId xmlns:p14="http://schemas.microsoft.com/office/powerpoint/2010/main" val="16301429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
        <p:nvSpPr>
          <p:cNvPr id="5" name="Rectangle 4"/>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6" name="Rectangle 5"/>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Tree>
    <p:extLst>
      <p:ext uri="{BB962C8B-B14F-4D97-AF65-F5344CB8AC3E}">
        <p14:creationId xmlns:p14="http://schemas.microsoft.com/office/powerpoint/2010/main" val="16197526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2" name="Picture 21" descr="Brandt Cover Image 01.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840091"/>
            <a:ext cx="12192000" cy="2280356"/>
          </a:xfrm>
          <a:prstGeom prst="rect">
            <a:avLst/>
          </a:prstGeom>
        </p:spPr>
      </p:pic>
      <p:sp>
        <p:nvSpPr>
          <p:cNvPr id="15" name="Rectangle 14"/>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p>
            <a:fld id="{93FEE7FC-022F-4BA8-82F0-455D26230EFC}" type="slidenum">
              <a:rPr lang="en-US" smtClean="0">
                <a:solidFill>
                  <a:prstClr val="white"/>
                </a:solidFill>
              </a:rPr>
              <a:pPr/>
              <a:t>‹#›</a:t>
            </a:fld>
            <a:endParaRPr lang="en-US" dirty="0">
              <a:solidFill>
                <a:prstClr val="white"/>
              </a:solidFill>
            </a:endParaRPr>
          </a:p>
        </p:txBody>
      </p:sp>
      <p:grpSp>
        <p:nvGrpSpPr>
          <p:cNvPr id="17" name="Group 16"/>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8"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9"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0" name="Title 1"/>
          <p:cNvSpPr>
            <a:spLocks noGrp="1"/>
          </p:cNvSpPr>
          <p:nvPr>
            <p:ph type="ctrTitle"/>
          </p:nvPr>
        </p:nvSpPr>
        <p:spPr>
          <a:xfrm>
            <a:off x="609600" y="2971808"/>
            <a:ext cx="9753600" cy="1600199"/>
          </a:xfrm>
        </p:spPr>
        <p:txBody>
          <a:bodyPr tIns="137160" bIns="0" anchor="t" anchorCtr="0">
            <a:normAutofit/>
          </a:bodyPr>
          <a:lstStyle>
            <a:lvl1pPr>
              <a:defRPr sz="2800" b="0" i="0">
                <a:solidFill>
                  <a:schemeClr val="bg1"/>
                </a:solidFill>
              </a:defRPr>
            </a:lvl1pPr>
          </a:lstStyle>
          <a:p>
            <a:r>
              <a:rPr lang="en-US" smtClean="0"/>
              <a:t>Click to edit Master title style</a:t>
            </a:r>
            <a:endParaRPr lang="en-US" dirty="0"/>
          </a:p>
        </p:txBody>
      </p:sp>
      <p:sp>
        <p:nvSpPr>
          <p:cNvPr id="21" name="Subtitle 2"/>
          <p:cNvSpPr>
            <a:spLocks noGrp="1"/>
          </p:cNvSpPr>
          <p:nvPr>
            <p:ph type="subTitle" idx="1"/>
          </p:nvPr>
        </p:nvSpPr>
        <p:spPr>
          <a:xfrm>
            <a:off x="609600" y="4800600"/>
            <a:ext cx="7315200" cy="1143000"/>
          </a:xfrm>
        </p:spPr>
        <p:txBody>
          <a:bodyPr tIns="0">
            <a:normAutofit/>
          </a:bodyPr>
          <a:lstStyle>
            <a:lvl1pPr marL="0" indent="0" algn="l">
              <a:spcBef>
                <a:spcPts val="0"/>
              </a:spcBef>
              <a:buNone/>
              <a:defRPr sz="180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24" name="Slide Number Placeholder 5"/>
          <p:cNvSpPr txBox="1">
            <a:spLocks/>
          </p:cNvSpPr>
          <p:nvPr userDrawn="1"/>
        </p:nvSpPr>
        <p:spPr>
          <a:xfrm>
            <a:off x="11582400" y="6537960"/>
            <a:ext cx="609600" cy="320040"/>
          </a:xfrm>
          <a:prstGeom prst="rect">
            <a:avLst/>
          </a:prstGeom>
        </p:spPr>
        <p:txBody>
          <a:bodyPr vert="horz" lIns="0" tIns="0" rIns="0" bIns="82296" rtlCol="0" anchor="b" anchorCtr="0"/>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FEE7FC-022F-4BA8-82F0-455D26230EFC}" type="slidenum">
              <a:rPr lang="en-US" sz="1200" smtClean="0">
                <a:solidFill>
                  <a:prstClr val="white"/>
                </a:solidFill>
              </a:rPr>
              <a:pPr/>
              <a:t>‹#›</a:t>
            </a:fld>
            <a:endParaRPr lang="en-US" sz="1200" dirty="0">
              <a:solidFill>
                <a:prstClr val="white"/>
              </a:solidFill>
            </a:endParaRPr>
          </a:p>
        </p:txBody>
      </p:sp>
      <p:pic>
        <p:nvPicPr>
          <p:cNvPr id="25" name="Picture 2"/>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8161864" y="4636925"/>
            <a:ext cx="3442208" cy="1896344"/>
          </a:xfrm>
          <a:prstGeom prst="rect">
            <a:avLst/>
          </a:prstGeom>
          <a:noFill/>
          <a:ln w="9525">
            <a:noFill/>
            <a:miter lim="800000"/>
            <a:headEnd/>
            <a:tailEnd/>
          </a:ln>
          <a:effectLst/>
        </p:spPr>
      </p:pic>
    </p:spTree>
    <p:extLst>
      <p:ext uri="{BB962C8B-B14F-4D97-AF65-F5344CB8AC3E}">
        <p14:creationId xmlns:p14="http://schemas.microsoft.com/office/powerpoint/2010/main" val="27385631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42825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3"/>
            <a:ext cx="12192000" cy="4120444"/>
          </a:xfrm>
          <a:prstGeom prst="rect">
            <a:avLst/>
          </a:prstGeom>
        </p:spPr>
      </p:pic>
      <p:sp>
        <p:nvSpPr>
          <p:cNvPr id="17" name="Rectangle 16"/>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11620704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Section SubHeader Lettuc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388549"/>
            <a:ext cx="12192000" cy="2731911"/>
          </a:xfrm>
          <a:prstGeom prst="rect">
            <a:avLst/>
          </a:prstGeom>
        </p:spPr>
      </p:pic>
      <p:sp>
        <p:nvSpPr>
          <p:cNvPr id="16" name="Rectangle 15"/>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2034608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ection SubHeader Corn">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377256"/>
            <a:ext cx="12192000" cy="2743201"/>
          </a:xfrm>
          <a:prstGeom prst="rect">
            <a:avLst/>
          </a:prstGeom>
        </p:spPr>
      </p:pic>
      <p:sp>
        <p:nvSpPr>
          <p:cNvPr id="16" name="Rectangle 15"/>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1008631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609600" y="1357941"/>
            <a:ext cx="5303520" cy="4625191"/>
          </a:xfrm>
        </p:spPr>
        <p:txBody>
          <a:bodyPr rIns="0"/>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gray">
          <a:xfrm>
            <a:off x="6278880" y="1357941"/>
            <a:ext cx="5303520" cy="4625191"/>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781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o Title">
    <p:spTree>
      <p:nvGrpSpPr>
        <p:cNvPr id="1" name=""/>
        <p:cNvGrpSpPr/>
        <p:nvPr/>
      </p:nvGrpSpPr>
      <p:grpSpPr>
        <a:xfrm>
          <a:off x="0" y="0"/>
          <a:ext cx="0" cy="0"/>
          <a:chOff x="0" y="0"/>
          <a:chExt cx="0" cy="0"/>
        </a:xfrm>
      </p:grpSpPr>
      <p:sp>
        <p:nvSpPr>
          <p:cNvPr id="6" name="Content Placeholder 5"/>
          <p:cNvSpPr>
            <a:spLocks noGrp="1"/>
          </p:cNvSpPr>
          <p:nvPr>
            <p:ph sz="quarter" idx="13"/>
          </p:nvPr>
        </p:nvSpPr>
        <p:spPr bwMode="gray">
          <a:xfrm>
            <a:off x="609600" y="457200"/>
            <a:ext cx="10972800" cy="553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11" name="Rectangle 10"/>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Tree>
    <p:extLst>
      <p:ext uri="{BB962C8B-B14F-4D97-AF65-F5344CB8AC3E}">
        <p14:creationId xmlns:p14="http://schemas.microsoft.com/office/powerpoint/2010/main" val="40505147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43000"/>
            <a:ext cx="5303520" cy="731520"/>
          </a:xfrm>
        </p:spPr>
        <p:txBody>
          <a:bodyPr anchor="b">
            <a:normAutofit/>
          </a:bodyPr>
          <a:lstStyle>
            <a:lvl1pPr marL="0" indent="0">
              <a:spcBef>
                <a:spcPts val="0"/>
              </a:spcBef>
              <a:buNone/>
              <a:defRPr sz="2000" b="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609600" y="1874521"/>
            <a:ext cx="5303520" cy="4119880"/>
          </a:xfrm>
        </p:spPr>
        <p:txBody>
          <a:bodyPr tIns="9144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143000"/>
            <a:ext cx="5303520" cy="731520"/>
          </a:xfrm>
        </p:spPr>
        <p:txBody>
          <a:bodyPr anchor="b">
            <a:normAutofit/>
          </a:bodyPr>
          <a:lstStyle>
            <a:lvl1pPr marL="0" indent="0">
              <a:spcBef>
                <a:spcPts val="0"/>
              </a:spcBef>
              <a:buNone/>
              <a:defRPr sz="2000" b="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gray">
          <a:xfrm>
            <a:off x="6278880" y="1874521"/>
            <a:ext cx="5303520" cy="4119880"/>
          </a:xfrm>
        </p:spPr>
        <p:txBody>
          <a:bodyPr tIns="9144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47319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No Title">
    <p:spTree>
      <p:nvGrpSpPr>
        <p:cNvPr id="1" name=""/>
        <p:cNvGrpSpPr/>
        <p:nvPr/>
      </p:nvGrpSpPr>
      <p:grpSpPr>
        <a:xfrm>
          <a:off x="0" y="0"/>
          <a:ext cx="0" cy="0"/>
          <a:chOff x="0" y="0"/>
          <a:chExt cx="0" cy="0"/>
        </a:xfrm>
      </p:grpSpPr>
      <p:sp>
        <p:nvSpPr>
          <p:cNvPr id="6" name="Content Placeholder 5"/>
          <p:cNvSpPr>
            <a:spLocks noGrp="1"/>
          </p:cNvSpPr>
          <p:nvPr>
            <p:ph sz="quarter" idx="13"/>
          </p:nvPr>
        </p:nvSpPr>
        <p:spPr bwMode="gray">
          <a:xfrm>
            <a:off x="609600" y="457200"/>
            <a:ext cx="10972800" cy="553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11" name="Rectangle 10"/>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Tree>
    <p:extLst>
      <p:ext uri="{BB962C8B-B14F-4D97-AF65-F5344CB8AC3E}">
        <p14:creationId xmlns:p14="http://schemas.microsoft.com/office/powerpoint/2010/main" val="5169416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
        <p:nvSpPr>
          <p:cNvPr id="5" name="Rectangle 4"/>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6" name="Rectangle 5"/>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Tree>
    <p:extLst>
      <p:ext uri="{BB962C8B-B14F-4D97-AF65-F5344CB8AC3E}">
        <p14:creationId xmlns:p14="http://schemas.microsoft.com/office/powerpoint/2010/main" val="37378479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2" name="Picture 21" descr="Brandt Cover Image 01.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840091"/>
            <a:ext cx="12192000" cy="2280356"/>
          </a:xfrm>
          <a:prstGeom prst="rect">
            <a:avLst/>
          </a:prstGeom>
        </p:spPr>
      </p:pic>
      <p:sp>
        <p:nvSpPr>
          <p:cNvPr id="15" name="Rectangle 14"/>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p>
            <a:fld id="{93FEE7FC-022F-4BA8-82F0-455D26230EFC}" type="slidenum">
              <a:rPr lang="en-US" smtClean="0">
                <a:solidFill>
                  <a:prstClr val="white"/>
                </a:solidFill>
              </a:rPr>
              <a:pPr/>
              <a:t>‹#›</a:t>
            </a:fld>
            <a:endParaRPr lang="en-US" dirty="0">
              <a:solidFill>
                <a:prstClr val="white"/>
              </a:solidFill>
            </a:endParaRPr>
          </a:p>
        </p:txBody>
      </p:sp>
      <p:grpSp>
        <p:nvGrpSpPr>
          <p:cNvPr id="17" name="Group 16"/>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8"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9"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0" name="Title 1"/>
          <p:cNvSpPr>
            <a:spLocks noGrp="1"/>
          </p:cNvSpPr>
          <p:nvPr>
            <p:ph type="ctrTitle"/>
          </p:nvPr>
        </p:nvSpPr>
        <p:spPr>
          <a:xfrm>
            <a:off x="609600" y="2971808"/>
            <a:ext cx="9753600" cy="1600199"/>
          </a:xfrm>
        </p:spPr>
        <p:txBody>
          <a:bodyPr tIns="137160" bIns="0" anchor="t" anchorCtr="0">
            <a:normAutofit/>
          </a:bodyPr>
          <a:lstStyle>
            <a:lvl1pPr>
              <a:defRPr sz="2800" b="0" i="0">
                <a:solidFill>
                  <a:schemeClr val="bg1"/>
                </a:solidFill>
              </a:defRPr>
            </a:lvl1pPr>
          </a:lstStyle>
          <a:p>
            <a:r>
              <a:rPr lang="en-US" smtClean="0"/>
              <a:t>Click to edit Master title style</a:t>
            </a:r>
            <a:endParaRPr lang="en-US" dirty="0"/>
          </a:p>
        </p:txBody>
      </p:sp>
      <p:sp>
        <p:nvSpPr>
          <p:cNvPr id="21" name="Subtitle 2"/>
          <p:cNvSpPr>
            <a:spLocks noGrp="1"/>
          </p:cNvSpPr>
          <p:nvPr>
            <p:ph type="subTitle" idx="1"/>
          </p:nvPr>
        </p:nvSpPr>
        <p:spPr>
          <a:xfrm>
            <a:off x="609600" y="4800600"/>
            <a:ext cx="7315200" cy="1143000"/>
          </a:xfrm>
        </p:spPr>
        <p:txBody>
          <a:bodyPr tIns="0">
            <a:normAutofit/>
          </a:bodyPr>
          <a:lstStyle>
            <a:lvl1pPr marL="0" indent="0" algn="l">
              <a:spcBef>
                <a:spcPts val="0"/>
              </a:spcBef>
              <a:buNone/>
              <a:defRPr sz="180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24" name="Slide Number Placeholder 5"/>
          <p:cNvSpPr txBox="1">
            <a:spLocks/>
          </p:cNvSpPr>
          <p:nvPr userDrawn="1"/>
        </p:nvSpPr>
        <p:spPr>
          <a:xfrm>
            <a:off x="11582400" y="6537960"/>
            <a:ext cx="609600" cy="320040"/>
          </a:xfrm>
          <a:prstGeom prst="rect">
            <a:avLst/>
          </a:prstGeom>
        </p:spPr>
        <p:txBody>
          <a:bodyPr vert="horz" lIns="0" tIns="0" rIns="0" bIns="82296" rtlCol="0" anchor="b" anchorCtr="0"/>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FEE7FC-022F-4BA8-82F0-455D26230EFC}" type="slidenum">
              <a:rPr lang="en-US" sz="1200" smtClean="0">
                <a:solidFill>
                  <a:prstClr val="white"/>
                </a:solidFill>
              </a:rPr>
              <a:pPr/>
              <a:t>‹#›</a:t>
            </a:fld>
            <a:endParaRPr lang="en-US" sz="1200" dirty="0">
              <a:solidFill>
                <a:prstClr val="white"/>
              </a:solidFill>
            </a:endParaRPr>
          </a:p>
        </p:txBody>
      </p:sp>
      <p:pic>
        <p:nvPicPr>
          <p:cNvPr id="25" name="Picture 2"/>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8161864" y="4636925"/>
            <a:ext cx="3442208" cy="1896344"/>
          </a:xfrm>
          <a:prstGeom prst="rect">
            <a:avLst/>
          </a:prstGeom>
          <a:noFill/>
          <a:ln w="9525">
            <a:noFill/>
            <a:miter lim="800000"/>
            <a:headEnd/>
            <a:tailEnd/>
          </a:ln>
          <a:effectLst/>
        </p:spPr>
      </p:pic>
    </p:spTree>
    <p:extLst>
      <p:ext uri="{BB962C8B-B14F-4D97-AF65-F5344CB8AC3E}">
        <p14:creationId xmlns:p14="http://schemas.microsoft.com/office/powerpoint/2010/main" val="15750581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solidFill>
                  <a:prstClr val="white"/>
                </a:solidFill>
              </a:rPr>
              <a:t>Quarterly Security Report  |  3</a:t>
            </a:r>
            <a:r>
              <a:rPr lang="en-US" baseline="30000">
                <a:solidFill>
                  <a:prstClr val="white"/>
                </a:solidFill>
              </a:rPr>
              <a:t>rd</a:t>
            </a:r>
            <a:r>
              <a:rPr lang="en-US">
                <a:solidFill>
                  <a:prstClr val="white"/>
                </a:solidFill>
              </a:rPr>
              <a:t> Quarter</a:t>
            </a:r>
          </a:p>
        </p:txBody>
      </p:sp>
    </p:spTree>
    <p:extLst>
      <p:ext uri="{BB962C8B-B14F-4D97-AF65-F5344CB8AC3E}">
        <p14:creationId xmlns:p14="http://schemas.microsoft.com/office/powerpoint/2010/main" val="31103546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solidFill>
                <a:prstClr val="white"/>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solidFill>
                <a:prstClr val="white"/>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FE63C08F-FEF5-48E2-A95F-8BF3A5F1664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7658244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778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Tree>
    <p:extLst>
      <p:ext uri="{BB962C8B-B14F-4D97-AF65-F5344CB8AC3E}">
        <p14:creationId xmlns:p14="http://schemas.microsoft.com/office/powerpoint/2010/main" val="4065622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33222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3"/>
            <a:ext cx="12192000" cy="4120444"/>
          </a:xfrm>
          <a:prstGeom prst="rect">
            <a:avLst/>
          </a:prstGeom>
        </p:spPr>
      </p:pic>
      <p:sp>
        <p:nvSpPr>
          <p:cNvPr id="17" name="Rectangle 16"/>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2985414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Section SubHeader Lettuc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388549"/>
            <a:ext cx="12192000" cy="2731911"/>
          </a:xfrm>
          <a:prstGeom prst="rect">
            <a:avLst/>
          </a:prstGeom>
        </p:spPr>
      </p:pic>
      <p:sp>
        <p:nvSpPr>
          <p:cNvPr id="16" name="Rectangle 15"/>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206326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
        <p:nvSpPr>
          <p:cNvPr id="5" name="Rectangle 4"/>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6" name="Rectangle 5"/>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Tree>
    <p:extLst>
      <p:ext uri="{BB962C8B-B14F-4D97-AF65-F5344CB8AC3E}">
        <p14:creationId xmlns:p14="http://schemas.microsoft.com/office/powerpoint/2010/main" val="21517132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SubHeader Corn">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377256"/>
            <a:ext cx="12192000" cy="2743201"/>
          </a:xfrm>
          <a:prstGeom prst="rect">
            <a:avLst/>
          </a:prstGeom>
        </p:spPr>
      </p:pic>
      <p:sp>
        <p:nvSpPr>
          <p:cNvPr id="16" name="Rectangle 15"/>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2815480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609600" y="1357941"/>
            <a:ext cx="5303520" cy="4625191"/>
          </a:xfrm>
        </p:spPr>
        <p:txBody>
          <a:bodyPr rIns="0"/>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gray">
          <a:xfrm>
            <a:off x="6278880" y="1357941"/>
            <a:ext cx="5303520" cy="4625191"/>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04949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43000"/>
            <a:ext cx="5303520" cy="731520"/>
          </a:xfrm>
        </p:spPr>
        <p:txBody>
          <a:bodyPr anchor="b">
            <a:normAutofit/>
          </a:bodyPr>
          <a:lstStyle>
            <a:lvl1pPr marL="0" indent="0">
              <a:spcBef>
                <a:spcPts val="0"/>
              </a:spcBef>
              <a:buNone/>
              <a:defRPr sz="2000" b="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609600" y="1874521"/>
            <a:ext cx="5303520" cy="4119880"/>
          </a:xfrm>
        </p:spPr>
        <p:txBody>
          <a:bodyPr tIns="9144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143000"/>
            <a:ext cx="5303520" cy="731520"/>
          </a:xfrm>
        </p:spPr>
        <p:txBody>
          <a:bodyPr anchor="b">
            <a:normAutofit/>
          </a:bodyPr>
          <a:lstStyle>
            <a:lvl1pPr marL="0" indent="0">
              <a:spcBef>
                <a:spcPts val="0"/>
              </a:spcBef>
              <a:buNone/>
              <a:defRPr sz="2000" b="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gray">
          <a:xfrm>
            <a:off x="6278880" y="1874521"/>
            <a:ext cx="5303520" cy="4119880"/>
          </a:xfrm>
        </p:spPr>
        <p:txBody>
          <a:bodyPr tIns="9144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43714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No Title">
    <p:spTree>
      <p:nvGrpSpPr>
        <p:cNvPr id="1" name=""/>
        <p:cNvGrpSpPr/>
        <p:nvPr/>
      </p:nvGrpSpPr>
      <p:grpSpPr>
        <a:xfrm>
          <a:off x="0" y="0"/>
          <a:ext cx="0" cy="0"/>
          <a:chOff x="0" y="0"/>
          <a:chExt cx="0" cy="0"/>
        </a:xfrm>
      </p:grpSpPr>
      <p:sp>
        <p:nvSpPr>
          <p:cNvPr id="6" name="Content Placeholder 5"/>
          <p:cNvSpPr>
            <a:spLocks noGrp="1"/>
          </p:cNvSpPr>
          <p:nvPr>
            <p:ph sz="quarter" idx="13"/>
          </p:nvPr>
        </p:nvSpPr>
        <p:spPr bwMode="gray">
          <a:xfrm>
            <a:off x="609600" y="457200"/>
            <a:ext cx="10972800" cy="553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11" name="Rectangle 10"/>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Tree>
    <p:extLst>
      <p:ext uri="{BB962C8B-B14F-4D97-AF65-F5344CB8AC3E}">
        <p14:creationId xmlns:p14="http://schemas.microsoft.com/office/powerpoint/2010/main" val="9730794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
        <p:nvSpPr>
          <p:cNvPr id="5" name="Rectangle 4"/>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6" name="Rectangle 5"/>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Tree>
    <p:extLst>
      <p:ext uri="{BB962C8B-B14F-4D97-AF65-F5344CB8AC3E}">
        <p14:creationId xmlns:p14="http://schemas.microsoft.com/office/powerpoint/2010/main" val="5988470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2" name="Picture 21" descr="Brandt Cover Image 01.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840091"/>
            <a:ext cx="12192000" cy="2280356"/>
          </a:xfrm>
          <a:prstGeom prst="rect">
            <a:avLst/>
          </a:prstGeom>
        </p:spPr>
      </p:pic>
      <p:sp>
        <p:nvSpPr>
          <p:cNvPr id="15" name="Rectangle 14"/>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p>
            <a:fld id="{93FEE7FC-022F-4BA8-82F0-455D26230EFC}" type="slidenum">
              <a:rPr lang="en-US" smtClean="0">
                <a:solidFill>
                  <a:prstClr val="white"/>
                </a:solidFill>
              </a:rPr>
              <a:pPr/>
              <a:t>‹#›</a:t>
            </a:fld>
            <a:endParaRPr lang="en-US" dirty="0">
              <a:solidFill>
                <a:prstClr val="white"/>
              </a:solidFill>
            </a:endParaRPr>
          </a:p>
        </p:txBody>
      </p:sp>
      <p:grpSp>
        <p:nvGrpSpPr>
          <p:cNvPr id="17" name="Group 16"/>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8"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9"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0" name="Title 1"/>
          <p:cNvSpPr>
            <a:spLocks noGrp="1"/>
          </p:cNvSpPr>
          <p:nvPr>
            <p:ph type="ctrTitle"/>
          </p:nvPr>
        </p:nvSpPr>
        <p:spPr>
          <a:xfrm>
            <a:off x="609600" y="2971808"/>
            <a:ext cx="9753600" cy="1600199"/>
          </a:xfrm>
        </p:spPr>
        <p:txBody>
          <a:bodyPr tIns="137160" bIns="0" anchor="t" anchorCtr="0">
            <a:normAutofit/>
          </a:bodyPr>
          <a:lstStyle>
            <a:lvl1pPr>
              <a:defRPr sz="2800" b="0" i="0">
                <a:solidFill>
                  <a:schemeClr val="bg1"/>
                </a:solidFill>
              </a:defRPr>
            </a:lvl1pPr>
          </a:lstStyle>
          <a:p>
            <a:r>
              <a:rPr lang="en-US" smtClean="0"/>
              <a:t>Click to edit Master title style</a:t>
            </a:r>
            <a:endParaRPr lang="en-US" dirty="0"/>
          </a:p>
        </p:txBody>
      </p:sp>
      <p:sp>
        <p:nvSpPr>
          <p:cNvPr id="21" name="Subtitle 2"/>
          <p:cNvSpPr>
            <a:spLocks noGrp="1"/>
          </p:cNvSpPr>
          <p:nvPr>
            <p:ph type="subTitle" idx="1"/>
          </p:nvPr>
        </p:nvSpPr>
        <p:spPr>
          <a:xfrm>
            <a:off x="609600" y="4800600"/>
            <a:ext cx="7315200" cy="1143000"/>
          </a:xfrm>
        </p:spPr>
        <p:txBody>
          <a:bodyPr tIns="0">
            <a:normAutofit/>
          </a:bodyPr>
          <a:lstStyle>
            <a:lvl1pPr marL="0" indent="0" algn="l">
              <a:spcBef>
                <a:spcPts val="0"/>
              </a:spcBef>
              <a:buNone/>
              <a:defRPr sz="180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24" name="Slide Number Placeholder 5"/>
          <p:cNvSpPr txBox="1">
            <a:spLocks/>
          </p:cNvSpPr>
          <p:nvPr userDrawn="1"/>
        </p:nvSpPr>
        <p:spPr>
          <a:xfrm>
            <a:off x="11582400" y="6537960"/>
            <a:ext cx="609600" cy="320040"/>
          </a:xfrm>
          <a:prstGeom prst="rect">
            <a:avLst/>
          </a:prstGeom>
        </p:spPr>
        <p:txBody>
          <a:bodyPr vert="horz" lIns="0" tIns="0" rIns="0" bIns="82296" rtlCol="0" anchor="b" anchorCtr="0"/>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FEE7FC-022F-4BA8-82F0-455D26230EFC}" type="slidenum">
              <a:rPr lang="en-US" sz="1200" smtClean="0">
                <a:solidFill>
                  <a:prstClr val="white"/>
                </a:solidFill>
              </a:rPr>
              <a:pPr/>
              <a:t>‹#›</a:t>
            </a:fld>
            <a:endParaRPr lang="en-US" sz="1200" dirty="0">
              <a:solidFill>
                <a:prstClr val="white"/>
              </a:solidFill>
            </a:endParaRPr>
          </a:p>
        </p:txBody>
      </p:sp>
      <p:pic>
        <p:nvPicPr>
          <p:cNvPr id="25" name="Picture 2"/>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8161864" y="4636925"/>
            <a:ext cx="3442208" cy="1896344"/>
          </a:xfrm>
          <a:prstGeom prst="rect">
            <a:avLst/>
          </a:prstGeom>
          <a:noFill/>
          <a:ln w="9525">
            <a:noFill/>
            <a:miter lim="800000"/>
            <a:headEnd/>
            <a:tailEnd/>
          </a:ln>
          <a:effectLst/>
        </p:spPr>
      </p:pic>
    </p:spTree>
    <p:extLst>
      <p:ext uri="{BB962C8B-B14F-4D97-AF65-F5344CB8AC3E}">
        <p14:creationId xmlns:p14="http://schemas.microsoft.com/office/powerpoint/2010/main" val="4158591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2" name="Picture 21" descr="Brandt Cover Image 01.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840091"/>
            <a:ext cx="12192000" cy="2280356"/>
          </a:xfrm>
          <a:prstGeom prst="rect">
            <a:avLst/>
          </a:prstGeom>
        </p:spPr>
      </p:pic>
      <p:sp>
        <p:nvSpPr>
          <p:cNvPr id="15" name="Rectangle 14"/>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p>
            <a:fld id="{93FEE7FC-022F-4BA8-82F0-455D26230EFC}" type="slidenum">
              <a:rPr lang="en-US" smtClean="0">
                <a:solidFill>
                  <a:prstClr val="white"/>
                </a:solidFill>
              </a:rPr>
              <a:pPr/>
              <a:t>‹#›</a:t>
            </a:fld>
            <a:endParaRPr lang="en-US" dirty="0">
              <a:solidFill>
                <a:prstClr val="white"/>
              </a:solidFill>
            </a:endParaRPr>
          </a:p>
        </p:txBody>
      </p:sp>
      <p:grpSp>
        <p:nvGrpSpPr>
          <p:cNvPr id="17" name="Group 16"/>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8"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sz="1800" dirty="0">
                <a:solidFill>
                  <a:prstClr val="black"/>
                </a:solidFill>
              </a:endParaRPr>
            </a:p>
          </p:txBody>
        </p:sp>
        <p:sp>
          <p:nvSpPr>
            <p:cNvPr id="19"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sz="1800">
                <a:solidFill>
                  <a:prstClr val="black"/>
                </a:solidFill>
              </a:endParaRPr>
            </a:p>
          </p:txBody>
        </p:sp>
      </p:grpSp>
      <p:sp>
        <p:nvSpPr>
          <p:cNvPr id="20" name="Title 1"/>
          <p:cNvSpPr>
            <a:spLocks noGrp="1"/>
          </p:cNvSpPr>
          <p:nvPr>
            <p:ph type="ctrTitle"/>
          </p:nvPr>
        </p:nvSpPr>
        <p:spPr>
          <a:xfrm>
            <a:off x="609600" y="2971808"/>
            <a:ext cx="9753600" cy="1600199"/>
          </a:xfrm>
        </p:spPr>
        <p:txBody>
          <a:bodyPr tIns="137160" bIns="0" anchor="t" anchorCtr="0">
            <a:normAutofit/>
          </a:bodyPr>
          <a:lstStyle>
            <a:lvl1pPr>
              <a:defRPr sz="2800" b="0" i="0">
                <a:solidFill>
                  <a:schemeClr val="bg1"/>
                </a:solidFill>
              </a:defRPr>
            </a:lvl1pPr>
          </a:lstStyle>
          <a:p>
            <a:r>
              <a:rPr lang="en-US" smtClean="0"/>
              <a:t>Click to edit Master title style</a:t>
            </a:r>
            <a:endParaRPr lang="en-US" dirty="0"/>
          </a:p>
        </p:txBody>
      </p:sp>
      <p:sp>
        <p:nvSpPr>
          <p:cNvPr id="21" name="Subtitle 2"/>
          <p:cNvSpPr>
            <a:spLocks noGrp="1"/>
          </p:cNvSpPr>
          <p:nvPr>
            <p:ph type="subTitle" idx="1"/>
          </p:nvPr>
        </p:nvSpPr>
        <p:spPr>
          <a:xfrm>
            <a:off x="609600" y="4800600"/>
            <a:ext cx="7315200" cy="1143000"/>
          </a:xfrm>
        </p:spPr>
        <p:txBody>
          <a:bodyPr tIns="0">
            <a:normAutofit/>
          </a:bodyPr>
          <a:lstStyle>
            <a:lvl1pPr marL="0" indent="0" algn="l">
              <a:spcBef>
                <a:spcPts val="0"/>
              </a:spcBef>
              <a:buNone/>
              <a:defRPr sz="180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24" name="Slide Number Placeholder 5"/>
          <p:cNvSpPr txBox="1">
            <a:spLocks/>
          </p:cNvSpPr>
          <p:nvPr userDrawn="1"/>
        </p:nvSpPr>
        <p:spPr>
          <a:xfrm>
            <a:off x="11582400" y="6537960"/>
            <a:ext cx="609600" cy="320040"/>
          </a:xfrm>
          <a:prstGeom prst="rect">
            <a:avLst/>
          </a:prstGeom>
        </p:spPr>
        <p:txBody>
          <a:bodyPr vert="horz" lIns="0" tIns="0" rIns="0" bIns="82296" rtlCol="0" anchor="b" anchorCtr="0"/>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FEE7FC-022F-4BA8-82F0-455D26230EFC}" type="slidenum">
              <a:rPr lang="en-US" sz="1200" smtClean="0">
                <a:solidFill>
                  <a:prstClr val="white"/>
                </a:solidFill>
              </a:rPr>
              <a:pPr/>
              <a:t>‹#›</a:t>
            </a:fld>
            <a:endParaRPr lang="en-US" sz="1200" dirty="0">
              <a:solidFill>
                <a:prstClr val="white"/>
              </a:solidFill>
            </a:endParaRPr>
          </a:p>
        </p:txBody>
      </p:sp>
      <p:pic>
        <p:nvPicPr>
          <p:cNvPr id="25" name="Picture 2"/>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8161864" y="4636925"/>
            <a:ext cx="3442208" cy="1896344"/>
          </a:xfrm>
          <a:prstGeom prst="rect">
            <a:avLst/>
          </a:prstGeom>
          <a:noFill/>
          <a:ln w="9525">
            <a:noFill/>
            <a:miter lim="800000"/>
            <a:headEnd/>
            <a:tailEnd/>
          </a:ln>
          <a:effectLst/>
        </p:spPr>
      </p:pic>
    </p:spTree>
    <p:extLst>
      <p:ext uri="{BB962C8B-B14F-4D97-AF65-F5344CB8AC3E}">
        <p14:creationId xmlns:p14="http://schemas.microsoft.com/office/powerpoint/2010/main" val="278316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1.png"/><Relationship Id="rId5" Type="http://schemas.openxmlformats.org/officeDocument/2006/relationships/slideLayout" Target="../slideLayouts/slideLayout39.xml"/><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1.png"/><Relationship Id="rId5" Type="http://schemas.openxmlformats.org/officeDocument/2006/relationships/slideLayout" Target="../slideLayouts/slideLayout60.xml"/><Relationship Id="rId10" Type="http://schemas.openxmlformats.org/officeDocument/2006/relationships/theme" Target="../theme/theme6.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1.png"/><Relationship Id="rId5" Type="http://schemas.openxmlformats.org/officeDocument/2006/relationships/slideLayout" Target="../slideLayouts/slideLayout81.xml"/><Relationship Id="rId10" Type="http://schemas.openxmlformats.org/officeDocument/2006/relationships/theme" Target="../theme/theme8.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5" name="Rectangle 4"/>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12" name="Rectangle 11"/>
          <p:cNvSpPr/>
          <p:nvPr/>
        </p:nvSpPr>
        <p:spPr bwMode="hidden">
          <a:xfrm>
            <a:off x="0" y="1143000"/>
            <a:ext cx="12192000" cy="137160"/>
          </a:xfrm>
          <a:prstGeom prst="rect">
            <a:avLst/>
          </a:prstGeom>
          <a:gradFill flip="none" rotWithShape="1">
            <a:gsLst>
              <a:gs pos="0">
                <a:srgbClr val="BEBEBE"/>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fontScale="62500" lnSpcReduction="20000"/>
          </a:bodyPr>
          <a:lstStyle/>
          <a:p>
            <a:pPr algn="ctr"/>
            <a:endParaRPr lang="en-US" sz="1800">
              <a:solidFill>
                <a:prstClr val="white"/>
              </a:solidFill>
            </a:endParaRPr>
          </a:p>
        </p:txBody>
      </p:sp>
      <p:sp>
        <p:nvSpPr>
          <p:cNvPr id="2" name="Title Placeholder 1"/>
          <p:cNvSpPr>
            <a:spLocks noGrp="1"/>
          </p:cNvSpPr>
          <p:nvPr>
            <p:ph type="title"/>
          </p:nvPr>
        </p:nvSpPr>
        <p:spPr>
          <a:xfrm>
            <a:off x="609600" y="228600"/>
            <a:ext cx="10972800" cy="914400"/>
          </a:xfrm>
          <a:prstGeom prst="rect">
            <a:avLst/>
          </a:prstGeom>
        </p:spPr>
        <p:txBody>
          <a:bodyPr vert="horz" lIns="0" tIns="0" rIns="0" bIns="13716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57920"/>
            <a:ext cx="10972800" cy="468728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5" name="Picture 24"/>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
        <p:nvSpPr>
          <p:cNvPr id="15" name="Date Placeholder 3"/>
          <p:cNvSpPr>
            <a:spLocks noGrp="1"/>
          </p:cNvSpPr>
          <p:nvPr>
            <p:ph type="dt" sz="half" idx="2"/>
          </p:nvPr>
        </p:nvSpPr>
        <p:spPr>
          <a:xfrm>
            <a:off x="8725808" y="6547559"/>
            <a:ext cx="2856609" cy="310443"/>
          </a:xfrm>
          <a:prstGeom prst="rect">
            <a:avLst/>
          </a:prstGeom>
        </p:spPr>
        <p:txBody>
          <a:bodyPr vert="horz" lIns="0" tIns="0" rIns="0" bIns="91440" rtlCol="0" anchor="ctr" anchorCtr="0"/>
          <a:lstStyle>
            <a:lvl1pPr algn="l">
              <a:defRPr sz="900">
                <a:solidFill>
                  <a:schemeClr val="bg1"/>
                </a:solidFill>
              </a:defRPr>
            </a:lvl1pPr>
          </a:lstStyle>
          <a:p>
            <a:endParaRPr lang="en-US" dirty="0">
              <a:solidFill>
                <a:prstClr val="white"/>
              </a:solidFill>
            </a:endParaRPr>
          </a:p>
        </p:txBody>
      </p:sp>
      <p:sp>
        <p:nvSpPr>
          <p:cNvPr id="16" name="Footer Placeholder 4"/>
          <p:cNvSpPr>
            <a:spLocks noGrp="1"/>
          </p:cNvSpPr>
          <p:nvPr>
            <p:ph type="ftr" sz="quarter" idx="3"/>
          </p:nvPr>
        </p:nvSpPr>
        <p:spPr>
          <a:xfrm>
            <a:off x="2621280" y="6547559"/>
            <a:ext cx="6092752" cy="310443"/>
          </a:xfrm>
          <a:prstGeom prst="rect">
            <a:avLst/>
          </a:prstGeom>
        </p:spPr>
        <p:txBody>
          <a:bodyPr vert="horz" lIns="0" tIns="0" rIns="0" bIns="91440" rtlCol="0" anchor="ctr" anchorCtr="0"/>
          <a:lstStyle>
            <a:lvl1pPr algn="l">
              <a:defRPr sz="900">
                <a:solidFill>
                  <a:schemeClr val="bg1"/>
                </a:solidFill>
              </a:defRPr>
            </a:lvl1pPr>
          </a:lstStyle>
          <a:p>
            <a:endParaRPr lang="en-US" dirty="0">
              <a:solidFill>
                <a:prstClr val="white"/>
              </a:solidFill>
            </a:endParaRPr>
          </a:p>
        </p:txBody>
      </p:sp>
      <p:sp>
        <p:nvSpPr>
          <p:cNvPr id="21" name="Slide Number Placeholder 5"/>
          <p:cNvSpPr>
            <a:spLocks noGrp="1"/>
          </p:cNvSpPr>
          <p:nvPr>
            <p:ph type="sldNum" sz="quarter" idx="4"/>
          </p:nvPr>
        </p:nvSpPr>
        <p:spPr>
          <a:xfrm>
            <a:off x="11582400" y="6547559"/>
            <a:ext cx="609600" cy="310443"/>
          </a:xfrm>
          <a:prstGeom prst="rect">
            <a:avLst/>
          </a:prstGeom>
        </p:spPr>
        <p:txBody>
          <a:bodyPr vert="horz" lIns="0" tIns="0" rIns="0" bIns="82296" rtlCol="0" anchor="ctr" anchorCtr="0"/>
          <a:lstStyle>
            <a:lvl1pPr algn="l">
              <a:defRPr sz="1200" b="0">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15214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378" rtl="0" eaLnBrk="1" latinLnBrk="0" hangingPunct="1">
        <a:lnSpc>
          <a:spcPct val="95000"/>
        </a:lnSpc>
        <a:spcBef>
          <a:spcPct val="0"/>
        </a:spcBef>
        <a:buNone/>
        <a:defRPr sz="2200" b="1" kern="1200">
          <a:solidFill>
            <a:schemeClr val="accent2"/>
          </a:solidFill>
          <a:latin typeface="+mj-lt"/>
          <a:ea typeface="+mj-ea"/>
          <a:cs typeface="+mj-cs"/>
        </a:defRPr>
      </a:lvl1pPr>
    </p:titleStyle>
    <p:bodyStyle>
      <a:lvl1pPr marL="223832" indent="-223832" algn="l" defTabSz="914378" rtl="0" eaLnBrk="1" latinLnBrk="0" hangingPunct="1">
        <a:lnSpc>
          <a:spcPct val="100000"/>
        </a:lnSpc>
        <a:spcBef>
          <a:spcPts val="600"/>
        </a:spcBef>
        <a:buClr>
          <a:schemeClr val="accent1"/>
        </a:buClr>
        <a:buSzPct val="90000"/>
        <a:buFont typeface="Wingdings" charset="2"/>
        <a:buChar char="§"/>
        <a:defRPr sz="1800" kern="1200">
          <a:solidFill>
            <a:schemeClr val="tx1"/>
          </a:solidFill>
          <a:latin typeface="+mn-lt"/>
          <a:ea typeface="+mn-ea"/>
          <a:cs typeface="+mn-cs"/>
        </a:defRPr>
      </a:lvl1pPr>
      <a:lvl2pPr marL="457189" indent="-233357" algn="l" defTabSz="914378" rtl="0" eaLnBrk="1" latinLnBrk="0" hangingPunct="1">
        <a:lnSpc>
          <a:spcPct val="100000"/>
        </a:lnSpc>
        <a:spcBef>
          <a:spcPts val="600"/>
        </a:spcBef>
        <a:buClr>
          <a:schemeClr val="accent2"/>
        </a:buClr>
        <a:buFont typeface="Lucida Grande"/>
        <a:buChar char="–"/>
        <a:defRPr sz="1600" kern="1200">
          <a:solidFill>
            <a:schemeClr val="tx1"/>
          </a:solidFill>
          <a:latin typeface="+mn-lt"/>
          <a:ea typeface="+mn-ea"/>
          <a:cs typeface="+mn-cs"/>
        </a:defRPr>
      </a:lvl2pPr>
      <a:lvl3pPr marL="681021" indent="-223832" algn="l" defTabSz="914378" rtl="0" eaLnBrk="1" latinLnBrk="0" hangingPunct="1">
        <a:lnSpc>
          <a:spcPct val="100000"/>
        </a:lnSpc>
        <a:spcBef>
          <a:spcPts val="600"/>
        </a:spcBef>
        <a:buClr>
          <a:schemeClr val="accent2"/>
        </a:buClr>
        <a:buFont typeface="Lucida Grande"/>
        <a:buChar char="–"/>
        <a:defRPr sz="1400" kern="1200">
          <a:solidFill>
            <a:schemeClr val="tx1"/>
          </a:solidFill>
          <a:latin typeface="+mn-lt"/>
          <a:ea typeface="+mn-ea"/>
          <a:cs typeface="+mn-cs"/>
        </a:defRPr>
      </a:lvl3pPr>
      <a:lvl4pPr marL="914378" indent="-233357" algn="l" defTabSz="914378" rtl="0" eaLnBrk="1" latinLnBrk="0" hangingPunct="1">
        <a:lnSpc>
          <a:spcPct val="100000"/>
        </a:lnSpc>
        <a:spcBef>
          <a:spcPts val="600"/>
        </a:spcBef>
        <a:buClr>
          <a:schemeClr val="accent2"/>
        </a:buClr>
        <a:buFont typeface="Lucida Grande"/>
        <a:buChar char="–"/>
        <a:defRPr sz="1200" kern="1200">
          <a:solidFill>
            <a:schemeClr val="tx1"/>
          </a:solidFill>
          <a:latin typeface="+mn-lt"/>
          <a:ea typeface="+mn-ea"/>
          <a:cs typeface="+mn-cs"/>
        </a:defRPr>
      </a:lvl4pPr>
      <a:lvl5pPr marL="1139797" indent="-225419" algn="l" defTabSz="914378" rtl="0" eaLnBrk="1" latinLnBrk="0" hangingPunct="1">
        <a:lnSpc>
          <a:spcPct val="100000"/>
        </a:lnSpc>
        <a:spcBef>
          <a:spcPts val="600"/>
        </a:spcBef>
        <a:buClr>
          <a:schemeClr val="accent2"/>
        </a:buClr>
        <a:buFont typeface="Lucida Grande"/>
        <a:buChar char="–"/>
        <a:defRPr sz="11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5" name="Rectangle 4"/>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12" name="Rectangle 11"/>
          <p:cNvSpPr/>
          <p:nvPr/>
        </p:nvSpPr>
        <p:spPr bwMode="hidden">
          <a:xfrm>
            <a:off x="0" y="1143000"/>
            <a:ext cx="12192000" cy="137160"/>
          </a:xfrm>
          <a:prstGeom prst="rect">
            <a:avLst/>
          </a:prstGeom>
          <a:gradFill flip="none" rotWithShape="1">
            <a:gsLst>
              <a:gs pos="0">
                <a:srgbClr val="BEBEBE"/>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fontScale="62500" lnSpcReduction="20000"/>
          </a:bodyPr>
          <a:lstStyle/>
          <a:p>
            <a:pPr algn="ctr"/>
            <a:endParaRPr lang="en-US" sz="1800">
              <a:solidFill>
                <a:prstClr val="white"/>
              </a:solidFill>
            </a:endParaRPr>
          </a:p>
        </p:txBody>
      </p:sp>
      <p:sp>
        <p:nvSpPr>
          <p:cNvPr id="2" name="Title Placeholder 1"/>
          <p:cNvSpPr>
            <a:spLocks noGrp="1"/>
          </p:cNvSpPr>
          <p:nvPr>
            <p:ph type="title"/>
          </p:nvPr>
        </p:nvSpPr>
        <p:spPr>
          <a:xfrm>
            <a:off x="609600" y="228600"/>
            <a:ext cx="10972800" cy="914400"/>
          </a:xfrm>
          <a:prstGeom prst="rect">
            <a:avLst/>
          </a:prstGeom>
        </p:spPr>
        <p:txBody>
          <a:bodyPr vert="horz" lIns="0" tIns="0" rIns="0" bIns="13716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57920"/>
            <a:ext cx="10972800" cy="468728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5" name="Picture 24"/>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
        <p:nvSpPr>
          <p:cNvPr id="15" name="Date Placeholder 3"/>
          <p:cNvSpPr>
            <a:spLocks noGrp="1"/>
          </p:cNvSpPr>
          <p:nvPr>
            <p:ph type="dt" sz="half" idx="2"/>
          </p:nvPr>
        </p:nvSpPr>
        <p:spPr>
          <a:xfrm>
            <a:off x="8725808" y="6547559"/>
            <a:ext cx="2856609" cy="310443"/>
          </a:xfrm>
          <a:prstGeom prst="rect">
            <a:avLst/>
          </a:prstGeom>
        </p:spPr>
        <p:txBody>
          <a:bodyPr vert="horz" lIns="0" tIns="0" rIns="0" bIns="91440" rtlCol="0" anchor="ctr" anchorCtr="0"/>
          <a:lstStyle>
            <a:lvl1pPr algn="l">
              <a:defRPr sz="900">
                <a:solidFill>
                  <a:schemeClr val="bg1"/>
                </a:solidFill>
              </a:defRPr>
            </a:lvl1pPr>
          </a:lstStyle>
          <a:p>
            <a:endParaRPr lang="en-US" dirty="0">
              <a:solidFill>
                <a:prstClr val="white"/>
              </a:solidFill>
            </a:endParaRPr>
          </a:p>
        </p:txBody>
      </p:sp>
      <p:sp>
        <p:nvSpPr>
          <p:cNvPr id="16" name="Footer Placeholder 4"/>
          <p:cNvSpPr>
            <a:spLocks noGrp="1"/>
          </p:cNvSpPr>
          <p:nvPr>
            <p:ph type="ftr" sz="quarter" idx="3"/>
          </p:nvPr>
        </p:nvSpPr>
        <p:spPr>
          <a:xfrm>
            <a:off x="2621280" y="6547559"/>
            <a:ext cx="6092752" cy="310443"/>
          </a:xfrm>
          <a:prstGeom prst="rect">
            <a:avLst/>
          </a:prstGeom>
        </p:spPr>
        <p:txBody>
          <a:bodyPr vert="horz" lIns="0" tIns="0" rIns="0" bIns="91440" rtlCol="0" anchor="ctr" anchorCtr="0"/>
          <a:lstStyle>
            <a:lvl1pPr algn="l">
              <a:defRPr sz="900">
                <a:solidFill>
                  <a:schemeClr val="bg1"/>
                </a:solidFill>
              </a:defRPr>
            </a:lvl1pPr>
          </a:lstStyle>
          <a:p>
            <a:endParaRPr lang="en-US" dirty="0">
              <a:solidFill>
                <a:prstClr val="white"/>
              </a:solidFill>
            </a:endParaRPr>
          </a:p>
        </p:txBody>
      </p:sp>
      <p:sp>
        <p:nvSpPr>
          <p:cNvPr id="21" name="Slide Number Placeholder 5"/>
          <p:cNvSpPr>
            <a:spLocks noGrp="1"/>
          </p:cNvSpPr>
          <p:nvPr>
            <p:ph type="sldNum" sz="quarter" idx="4"/>
          </p:nvPr>
        </p:nvSpPr>
        <p:spPr>
          <a:xfrm>
            <a:off x="11582400" y="6547559"/>
            <a:ext cx="609600" cy="310443"/>
          </a:xfrm>
          <a:prstGeom prst="rect">
            <a:avLst/>
          </a:prstGeom>
        </p:spPr>
        <p:txBody>
          <a:bodyPr vert="horz" lIns="0" tIns="0" rIns="0" bIns="82296" rtlCol="0" anchor="ctr" anchorCtr="0"/>
          <a:lstStyle>
            <a:lvl1pPr algn="l">
              <a:defRPr sz="1200" b="0">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25806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752" r:id="rId10"/>
  </p:sldLayoutIdLst>
  <p:hf sldNum="0" hdr="0" ftr="0" dt="0"/>
  <p:txStyles>
    <p:titleStyle>
      <a:lvl1pPr algn="l" defTabSz="914378" rtl="0" eaLnBrk="1" latinLnBrk="0" hangingPunct="1">
        <a:lnSpc>
          <a:spcPct val="95000"/>
        </a:lnSpc>
        <a:spcBef>
          <a:spcPct val="0"/>
        </a:spcBef>
        <a:buNone/>
        <a:defRPr sz="2200" b="1" kern="1200">
          <a:solidFill>
            <a:schemeClr val="accent2"/>
          </a:solidFill>
          <a:latin typeface="+mj-lt"/>
          <a:ea typeface="+mj-ea"/>
          <a:cs typeface="+mj-cs"/>
        </a:defRPr>
      </a:lvl1pPr>
    </p:titleStyle>
    <p:bodyStyle>
      <a:lvl1pPr marL="223832" indent="-223832" algn="l" defTabSz="914378" rtl="0" eaLnBrk="1" latinLnBrk="0" hangingPunct="1">
        <a:lnSpc>
          <a:spcPct val="100000"/>
        </a:lnSpc>
        <a:spcBef>
          <a:spcPts val="600"/>
        </a:spcBef>
        <a:buClr>
          <a:schemeClr val="accent1"/>
        </a:buClr>
        <a:buSzPct val="90000"/>
        <a:buFont typeface="Wingdings" charset="2"/>
        <a:buChar char="§"/>
        <a:defRPr sz="1800" kern="1200">
          <a:solidFill>
            <a:schemeClr val="tx1"/>
          </a:solidFill>
          <a:latin typeface="+mn-lt"/>
          <a:ea typeface="+mn-ea"/>
          <a:cs typeface="+mn-cs"/>
        </a:defRPr>
      </a:lvl1pPr>
      <a:lvl2pPr marL="457189" indent="-233357" algn="l" defTabSz="914378" rtl="0" eaLnBrk="1" latinLnBrk="0" hangingPunct="1">
        <a:lnSpc>
          <a:spcPct val="100000"/>
        </a:lnSpc>
        <a:spcBef>
          <a:spcPts val="600"/>
        </a:spcBef>
        <a:buClr>
          <a:schemeClr val="accent2"/>
        </a:buClr>
        <a:buFont typeface="Lucida Grande"/>
        <a:buChar char="–"/>
        <a:defRPr sz="1600" kern="1200">
          <a:solidFill>
            <a:schemeClr val="tx1"/>
          </a:solidFill>
          <a:latin typeface="+mn-lt"/>
          <a:ea typeface="+mn-ea"/>
          <a:cs typeface="+mn-cs"/>
        </a:defRPr>
      </a:lvl2pPr>
      <a:lvl3pPr marL="681021" indent="-223832" algn="l" defTabSz="914378" rtl="0" eaLnBrk="1" latinLnBrk="0" hangingPunct="1">
        <a:lnSpc>
          <a:spcPct val="100000"/>
        </a:lnSpc>
        <a:spcBef>
          <a:spcPts val="600"/>
        </a:spcBef>
        <a:buClr>
          <a:schemeClr val="accent2"/>
        </a:buClr>
        <a:buFont typeface="Lucida Grande"/>
        <a:buChar char="–"/>
        <a:defRPr sz="1400" kern="1200">
          <a:solidFill>
            <a:schemeClr val="tx1"/>
          </a:solidFill>
          <a:latin typeface="+mn-lt"/>
          <a:ea typeface="+mn-ea"/>
          <a:cs typeface="+mn-cs"/>
        </a:defRPr>
      </a:lvl3pPr>
      <a:lvl4pPr marL="914378" indent="-233357" algn="l" defTabSz="914378" rtl="0" eaLnBrk="1" latinLnBrk="0" hangingPunct="1">
        <a:lnSpc>
          <a:spcPct val="100000"/>
        </a:lnSpc>
        <a:spcBef>
          <a:spcPts val="600"/>
        </a:spcBef>
        <a:buClr>
          <a:schemeClr val="accent2"/>
        </a:buClr>
        <a:buFont typeface="Lucida Grande"/>
        <a:buChar char="–"/>
        <a:defRPr sz="1200" kern="1200">
          <a:solidFill>
            <a:schemeClr val="tx1"/>
          </a:solidFill>
          <a:latin typeface="+mn-lt"/>
          <a:ea typeface="+mn-ea"/>
          <a:cs typeface="+mn-cs"/>
        </a:defRPr>
      </a:lvl4pPr>
      <a:lvl5pPr marL="1139797" indent="-225419" algn="l" defTabSz="914378" rtl="0" eaLnBrk="1" latinLnBrk="0" hangingPunct="1">
        <a:lnSpc>
          <a:spcPct val="100000"/>
        </a:lnSpc>
        <a:spcBef>
          <a:spcPts val="600"/>
        </a:spcBef>
        <a:buClr>
          <a:schemeClr val="accent2"/>
        </a:buClr>
        <a:buFont typeface="Lucida Grande"/>
        <a:buChar char="–"/>
        <a:defRPr sz="11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5" name="Rectangle 4"/>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12" name="Rectangle 11"/>
          <p:cNvSpPr/>
          <p:nvPr/>
        </p:nvSpPr>
        <p:spPr bwMode="hidden">
          <a:xfrm>
            <a:off x="0" y="1143000"/>
            <a:ext cx="12192000" cy="137160"/>
          </a:xfrm>
          <a:prstGeom prst="rect">
            <a:avLst/>
          </a:prstGeom>
          <a:gradFill flip="none" rotWithShape="1">
            <a:gsLst>
              <a:gs pos="0">
                <a:srgbClr val="BEBEBE"/>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fontScale="62500" lnSpcReduction="20000"/>
          </a:bodyPr>
          <a:lstStyle/>
          <a:p>
            <a:pPr algn="ctr"/>
            <a:endParaRPr lang="en-US" sz="1800">
              <a:solidFill>
                <a:prstClr val="white"/>
              </a:solidFill>
            </a:endParaRPr>
          </a:p>
        </p:txBody>
      </p:sp>
      <p:sp>
        <p:nvSpPr>
          <p:cNvPr id="2" name="Title Placeholder 1"/>
          <p:cNvSpPr>
            <a:spLocks noGrp="1"/>
          </p:cNvSpPr>
          <p:nvPr>
            <p:ph type="title"/>
          </p:nvPr>
        </p:nvSpPr>
        <p:spPr>
          <a:xfrm>
            <a:off x="609600" y="228600"/>
            <a:ext cx="10972800" cy="914400"/>
          </a:xfrm>
          <a:prstGeom prst="rect">
            <a:avLst/>
          </a:prstGeom>
        </p:spPr>
        <p:txBody>
          <a:bodyPr vert="horz" lIns="0" tIns="0" rIns="0" bIns="13716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57920"/>
            <a:ext cx="10972800" cy="468728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5" name="Picture 24"/>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
        <p:nvSpPr>
          <p:cNvPr id="15" name="Date Placeholder 3"/>
          <p:cNvSpPr>
            <a:spLocks noGrp="1"/>
          </p:cNvSpPr>
          <p:nvPr>
            <p:ph type="dt" sz="half" idx="2"/>
          </p:nvPr>
        </p:nvSpPr>
        <p:spPr>
          <a:xfrm>
            <a:off x="8725808" y="6547559"/>
            <a:ext cx="2856609" cy="310443"/>
          </a:xfrm>
          <a:prstGeom prst="rect">
            <a:avLst/>
          </a:prstGeom>
        </p:spPr>
        <p:txBody>
          <a:bodyPr vert="horz" lIns="0" tIns="0" rIns="0" bIns="91440" rtlCol="0" anchor="ctr" anchorCtr="0"/>
          <a:lstStyle>
            <a:lvl1pPr algn="l">
              <a:defRPr sz="900">
                <a:solidFill>
                  <a:schemeClr val="bg1"/>
                </a:solidFill>
              </a:defRPr>
            </a:lvl1pPr>
          </a:lstStyle>
          <a:p>
            <a:endParaRPr lang="en-US" dirty="0">
              <a:solidFill>
                <a:prstClr val="white"/>
              </a:solidFill>
            </a:endParaRPr>
          </a:p>
        </p:txBody>
      </p:sp>
      <p:sp>
        <p:nvSpPr>
          <p:cNvPr id="16" name="Footer Placeholder 4"/>
          <p:cNvSpPr>
            <a:spLocks noGrp="1"/>
          </p:cNvSpPr>
          <p:nvPr>
            <p:ph type="ftr" sz="quarter" idx="3"/>
          </p:nvPr>
        </p:nvSpPr>
        <p:spPr>
          <a:xfrm>
            <a:off x="2621280" y="6547559"/>
            <a:ext cx="6092752" cy="310443"/>
          </a:xfrm>
          <a:prstGeom prst="rect">
            <a:avLst/>
          </a:prstGeom>
        </p:spPr>
        <p:txBody>
          <a:bodyPr vert="horz" lIns="0" tIns="0" rIns="0" bIns="91440" rtlCol="0" anchor="ctr" anchorCtr="0"/>
          <a:lstStyle>
            <a:lvl1pPr algn="l">
              <a:defRPr sz="900">
                <a:solidFill>
                  <a:schemeClr val="bg1"/>
                </a:solidFill>
              </a:defRPr>
            </a:lvl1pPr>
          </a:lstStyle>
          <a:p>
            <a:endParaRPr lang="en-US" dirty="0">
              <a:solidFill>
                <a:prstClr val="white"/>
              </a:solidFill>
            </a:endParaRPr>
          </a:p>
        </p:txBody>
      </p:sp>
      <p:sp>
        <p:nvSpPr>
          <p:cNvPr id="21" name="Slide Number Placeholder 5"/>
          <p:cNvSpPr>
            <a:spLocks noGrp="1"/>
          </p:cNvSpPr>
          <p:nvPr>
            <p:ph type="sldNum" sz="quarter" idx="4"/>
          </p:nvPr>
        </p:nvSpPr>
        <p:spPr>
          <a:xfrm>
            <a:off x="11582400" y="6547559"/>
            <a:ext cx="609600" cy="310443"/>
          </a:xfrm>
          <a:prstGeom prst="rect">
            <a:avLst/>
          </a:prstGeom>
        </p:spPr>
        <p:txBody>
          <a:bodyPr vert="horz" lIns="0" tIns="0" rIns="0" bIns="82296" rtlCol="0" anchor="ctr" anchorCtr="0"/>
          <a:lstStyle>
            <a:lvl1pPr algn="l">
              <a:defRPr sz="1200" b="0">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328170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lvl1pPr algn="l" defTabSz="914378" rtl="0" eaLnBrk="1" latinLnBrk="0" hangingPunct="1">
        <a:lnSpc>
          <a:spcPct val="95000"/>
        </a:lnSpc>
        <a:spcBef>
          <a:spcPct val="0"/>
        </a:spcBef>
        <a:buNone/>
        <a:defRPr sz="2200" b="1" kern="1200">
          <a:solidFill>
            <a:schemeClr val="accent2"/>
          </a:solidFill>
          <a:latin typeface="+mj-lt"/>
          <a:ea typeface="+mj-ea"/>
          <a:cs typeface="+mj-cs"/>
        </a:defRPr>
      </a:lvl1pPr>
    </p:titleStyle>
    <p:bodyStyle>
      <a:lvl1pPr marL="223832" indent="-223832" algn="l" defTabSz="914378" rtl="0" eaLnBrk="1" latinLnBrk="0" hangingPunct="1">
        <a:lnSpc>
          <a:spcPct val="100000"/>
        </a:lnSpc>
        <a:spcBef>
          <a:spcPts val="600"/>
        </a:spcBef>
        <a:buClr>
          <a:schemeClr val="accent1"/>
        </a:buClr>
        <a:buSzPct val="90000"/>
        <a:buFont typeface="Wingdings" charset="2"/>
        <a:buChar char="§"/>
        <a:defRPr sz="1800" kern="1200">
          <a:solidFill>
            <a:schemeClr val="tx1"/>
          </a:solidFill>
          <a:latin typeface="+mn-lt"/>
          <a:ea typeface="+mn-ea"/>
          <a:cs typeface="+mn-cs"/>
        </a:defRPr>
      </a:lvl1pPr>
      <a:lvl2pPr marL="457189" indent="-233357" algn="l" defTabSz="914378" rtl="0" eaLnBrk="1" latinLnBrk="0" hangingPunct="1">
        <a:lnSpc>
          <a:spcPct val="100000"/>
        </a:lnSpc>
        <a:spcBef>
          <a:spcPts val="600"/>
        </a:spcBef>
        <a:buClr>
          <a:schemeClr val="accent2"/>
        </a:buClr>
        <a:buFont typeface="Lucida Grande"/>
        <a:buChar char="–"/>
        <a:defRPr sz="1600" kern="1200">
          <a:solidFill>
            <a:schemeClr val="tx1"/>
          </a:solidFill>
          <a:latin typeface="+mn-lt"/>
          <a:ea typeface="+mn-ea"/>
          <a:cs typeface="+mn-cs"/>
        </a:defRPr>
      </a:lvl2pPr>
      <a:lvl3pPr marL="681021" indent="-223832" algn="l" defTabSz="914378" rtl="0" eaLnBrk="1" latinLnBrk="0" hangingPunct="1">
        <a:lnSpc>
          <a:spcPct val="100000"/>
        </a:lnSpc>
        <a:spcBef>
          <a:spcPts val="600"/>
        </a:spcBef>
        <a:buClr>
          <a:schemeClr val="accent2"/>
        </a:buClr>
        <a:buFont typeface="Lucida Grande"/>
        <a:buChar char="–"/>
        <a:defRPr sz="1400" kern="1200">
          <a:solidFill>
            <a:schemeClr val="tx1"/>
          </a:solidFill>
          <a:latin typeface="+mn-lt"/>
          <a:ea typeface="+mn-ea"/>
          <a:cs typeface="+mn-cs"/>
        </a:defRPr>
      </a:lvl3pPr>
      <a:lvl4pPr marL="914378" indent="-233357" algn="l" defTabSz="914378" rtl="0" eaLnBrk="1" latinLnBrk="0" hangingPunct="1">
        <a:lnSpc>
          <a:spcPct val="100000"/>
        </a:lnSpc>
        <a:spcBef>
          <a:spcPts val="600"/>
        </a:spcBef>
        <a:buClr>
          <a:schemeClr val="accent2"/>
        </a:buClr>
        <a:buFont typeface="Lucida Grande"/>
        <a:buChar char="–"/>
        <a:defRPr sz="1200" kern="1200">
          <a:solidFill>
            <a:schemeClr val="tx1"/>
          </a:solidFill>
          <a:latin typeface="+mn-lt"/>
          <a:ea typeface="+mn-ea"/>
          <a:cs typeface="+mn-cs"/>
        </a:defRPr>
      </a:lvl4pPr>
      <a:lvl5pPr marL="1139797" indent="-225419" algn="l" defTabSz="914378" rtl="0" eaLnBrk="1" latinLnBrk="0" hangingPunct="1">
        <a:lnSpc>
          <a:spcPct val="100000"/>
        </a:lnSpc>
        <a:spcBef>
          <a:spcPts val="600"/>
        </a:spcBef>
        <a:buClr>
          <a:schemeClr val="accent2"/>
        </a:buClr>
        <a:buFont typeface="Lucida Grande"/>
        <a:buChar char="–"/>
        <a:defRPr sz="11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5" name="Rectangle 4"/>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12" name="Rectangle 11"/>
          <p:cNvSpPr/>
          <p:nvPr/>
        </p:nvSpPr>
        <p:spPr bwMode="hidden">
          <a:xfrm>
            <a:off x="0" y="1143000"/>
            <a:ext cx="12192000" cy="137160"/>
          </a:xfrm>
          <a:prstGeom prst="rect">
            <a:avLst/>
          </a:prstGeom>
          <a:gradFill flip="none" rotWithShape="1">
            <a:gsLst>
              <a:gs pos="0">
                <a:srgbClr val="BEBEBE"/>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fontScale="62500" lnSpcReduction="20000"/>
          </a:bodyPr>
          <a:lstStyle/>
          <a:p>
            <a:pPr algn="ctr"/>
            <a:endParaRPr lang="en-US" sz="1800">
              <a:solidFill>
                <a:prstClr val="white"/>
              </a:solidFill>
            </a:endParaRPr>
          </a:p>
        </p:txBody>
      </p:sp>
      <p:sp>
        <p:nvSpPr>
          <p:cNvPr id="2" name="Title Placeholder 1"/>
          <p:cNvSpPr>
            <a:spLocks noGrp="1"/>
          </p:cNvSpPr>
          <p:nvPr>
            <p:ph type="title"/>
          </p:nvPr>
        </p:nvSpPr>
        <p:spPr>
          <a:xfrm>
            <a:off x="609600" y="228600"/>
            <a:ext cx="10972800" cy="914400"/>
          </a:xfrm>
          <a:prstGeom prst="rect">
            <a:avLst/>
          </a:prstGeom>
        </p:spPr>
        <p:txBody>
          <a:bodyPr vert="horz" lIns="0" tIns="0" rIns="0" bIns="13716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57920"/>
            <a:ext cx="10972800" cy="468728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5" name="Picture 24"/>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
        <p:nvSpPr>
          <p:cNvPr id="15" name="Date Placeholder 3"/>
          <p:cNvSpPr>
            <a:spLocks noGrp="1"/>
          </p:cNvSpPr>
          <p:nvPr>
            <p:ph type="dt" sz="half" idx="2"/>
          </p:nvPr>
        </p:nvSpPr>
        <p:spPr>
          <a:xfrm>
            <a:off x="8725808" y="6547559"/>
            <a:ext cx="2856609" cy="310443"/>
          </a:xfrm>
          <a:prstGeom prst="rect">
            <a:avLst/>
          </a:prstGeom>
        </p:spPr>
        <p:txBody>
          <a:bodyPr vert="horz" lIns="0" tIns="0" rIns="0" bIns="91440" rtlCol="0" anchor="ctr" anchorCtr="0"/>
          <a:lstStyle>
            <a:lvl1pPr algn="l">
              <a:defRPr sz="900">
                <a:solidFill>
                  <a:schemeClr val="bg1"/>
                </a:solidFill>
              </a:defRPr>
            </a:lvl1pPr>
          </a:lstStyle>
          <a:p>
            <a:endParaRPr lang="en-US" dirty="0">
              <a:solidFill>
                <a:prstClr val="white"/>
              </a:solidFill>
            </a:endParaRPr>
          </a:p>
        </p:txBody>
      </p:sp>
      <p:sp>
        <p:nvSpPr>
          <p:cNvPr id="16" name="Footer Placeholder 4"/>
          <p:cNvSpPr>
            <a:spLocks noGrp="1"/>
          </p:cNvSpPr>
          <p:nvPr>
            <p:ph type="ftr" sz="quarter" idx="3"/>
          </p:nvPr>
        </p:nvSpPr>
        <p:spPr>
          <a:xfrm>
            <a:off x="2621280" y="6547559"/>
            <a:ext cx="6092752" cy="310443"/>
          </a:xfrm>
          <a:prstGeom prst="rect">
            <a:avLst/>
          </a:prstGeom>
        </p:spPr>
        <p:txBody>
          <a:bodyPr vert="horz" lIns="0" tIns="0" rIns="0" bIns="91440" rtlCol="0" anchor="ctr" anchorCtr="0"/>
          <a:lstStyle>
            <a:lvl1pPr algn="l">
              <a:defRPr sz="900">
                <a:solidFill>
                  <a:schemeClr val="bg1"/>
                </a:solidFill>
              </a:defRPr>
            </a:lvl1pPr>
          </a:lstStyle>
          <a:p>
            <a:endParaRPr lang="en-US" dirty="0">
              <a:solidFill>
                <a:prstClr val="white"/>
              </a:solidFill>
            </a:endParaRPr>
          </a:p>
        </p:txBody>
      </p:sp>
      <p:sp>
        <p:nvSpPr>
          <p:cNvPr id="21" name="Slide Number Placeholder 5"/>
          <p:cNvSpPr>
            <a:spLocks noGrp="1"/>
          </p:cNvSpPr>
          <p:nvPr>
            <p:ph type="sldNum" sz="quarter" idx="4"/>
          </p:nvPr>
        </p:nvSpPr>
        <p:spPr>
          <a:xfrm>
            <a:off x="11582400" y="6547559"/>
            <a:ext cx="609600" cy="310443"/>
          </a:xfrm>
          <a:prstGeom prst="rect">
            <a:avLst/>
          </a:prstGeom>
        </p:spPr>
        <p:txBody>
          <a:bodyPr vert="horz" lIns="0" tIns="0" rIns="0" bIns="82296" rtlCol="0" anchor="ctr" anchorCtr="0"/>
          <a:lstStyle>
            <a:lvl1pPr algn="l">
              <a:defRPr sz="1200" b="0">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191571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sldNum="0" hdr="0" ftr="0" dt="0"/>
  <p:txStyles>
    <p:titleStyle>
      <a:lvl1pPr algn="l" defTabSz="914378" rtl="0" eaLnBrk="1" latinLnBrk="0" hangingPunct="1">
        <a:lnSpc>
          <a:spcPct val="95000"/>
        </a:lnSpc>
        <a:spcBef>
          <a:spcPct val="0"/>
        </a:spcBef>
        <a:buNone/>
        <a:defRPr sz="2200" b="1" kern="1200">
          <a:solidFill>
            <a:schemeClr val="accent2"/>
          </a:solidFill>
          <a:latin typeface="+mj-lt"/>
          <a:ea typeface="+mj-ea"/>
          <a:cs typeface="+mj-cs"/>
        </a:defRPr>
      </a:lvl1pPr>
    </p:titleStyle>
    <p:bodyStyle>
      <a:lvl1pPr marL="223832" indent="-223832" algn="l" defTabSz="914378" rtl="0" eaLnBrk="1" latinLnBrk="0" hangingPunct="1">
        <a:lnSpc>
          <a:spcPct val="100000"/>
        </a:lnSpc>
        <a:spcBef>
          <a:spcPts val="600"/>
        </a:spcBef>
        <a:buClr>
          <a:schemeClr val="accent1"/>
        </a:buClr>
        <a:buSzPct val="90000"/>
        <a:buFont typeface="Wingdings" charset="2"/>
        <a:buChar char="§"/>
        <a:defRPr sz="1800" kern="1200">
          <a:solidFill>
            <a:schemeClr val="tx1"/>
          </a:solidFill>
          <a:latin typeface="+mn-lt"/>
          <a:ea typeface="+mn-ea"/>
          <a:cs typeface="+mn-cs"/>
        </a:defRPr>
      </a:lvl1pPr>
      <a:lvl2pPr marL="457189" indent="-233357" algn="l" defTabSz="914378" rtl="0" eaLnBrk="1" latinLnBrk="0" hangingPunct="1">
        <a:lnSpc>
          <a:spcPct val="100000"/>
        </a:lnSpc>
        <a:spcBef>
          <a:spcPts val="600"/>
        </a:spcBef>
        <a:buClr>
          <a:schemeClr val="accent2"/>
        </a:buClr>
        <a:buFont typeface="Lucida Grande"/>
        <a:buChar char="–"/>
        <a:defRPr sz="1600" kern="1200">
          <a:solidFill>
            <a:schemeClr val="tx1"/>
          </a:solidFill>
          <a:latin typeface="+mn-lt"/>
          <a:ea typeface="+mn-ea"/>
          <a:cs typeface="+mn-cs"/>
        </a:defRPr>
      </a:lvl2pPr>
      <a:lvl3pPr marL="681021" indent="-223832" algn="l" defTabSz="914378" rtl="0" eaLnBrk="1" latinLnBrk="0" hangingPunct="1">
        <a:lnSpc>
          <a:spcPct val="100000"/>
        </a:lnSpc>
        <a:spcBef>
          <a:spcPts val="600"/>
        </a:spcBef>
        <a:buClr>
          <a:schemeClr val="accent2"/>
        </a:buClr>
        <a:buFont typeface="Lucida Grande"/>
        <a:buChar char="–"/>
        <a:defRPr sz="1400" kern="1200">
          <a:solidFill>
            <a:schemeClr val="tx1"/>
          </a:solidFill>
          <a:latin typeface="+mn-lt"/>
          <a:ea typeface="+mn-ea"/>
          <a:cs typeface="+mn-cs"/>
        </a:defRPr>
      </a:lvl3pPr>
      <a:lvl4pPr marL="914378" indent="-233357" algn="l" defTabSz="914378" rtl="0" eaLnBrk="1" latinLnBrk="0" hangingPunct="1">
        <a:lnSpc>
          <a:spcPct val="100000"/>
        </a:lnSpc>
        <a:spcBef>
          <a:spcPts val="600"/>
        </a:spcBef>
        <a:buClr>
          <a:schemeClr val="accent2"/>
        </a:buClr>
        <a:buFont typeface="Lucida Grande"/>
        <a:buChar char="–"/>
        <a:defRPr sz="1200" kern="1200">
          <a:solidFill>
            <a:schemeClr val="tx1"/>
          </a:solidFill>
          <a:latin typeface="+mn-lt"/>
          <a:ea typeface="+mn-ea"/>
          <a:cs typeface="+mn-cs"/>
        </a:defRPr>
      </a:lvl4pPr>
      <a:lvl5pPr marL="1139797" indent="-225419" algn="l" defTabSz="914378" rtl="0" eaLnBrk="1" latinLnBrk="0" hangingPunct="1">
        <a:lnSpc>
          <a:spcPct val="100000"/>
        </a:lnSpc>
        <a:spcBef>
          <a:spcPts val="600"/>
        </a:spcBef>
        <a:buClr>
          <a:schemeClr val="accent2"/>
        </a:buClr>
        <a:buFont typeface="Lucida Grande"/>
        <a:buChar char="–"/>
        <a:defRPr sz="11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5" name="Rectangle 4"/>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12" name="Rectangle 11"/>
          <p:cNvSpPr/>
          <p:nvPr/>
        </p:nvSpPr>
        <p:spPr bwMode="hidden">
          <a:xfrm>
            <a:off x="0" y="1143000"/>
            <a:ext cx="12192000" cy="137160"/>
          </a:xfrm>
          <a:prstGeom prst="rect">
            <a:avLst/>
          </a:prstGeom>
          <a:gradFill flip="none" rotWithShape="1">
            <a:gsLst>
              <a:gs pos="0">
                <a:srgbClr val="BEBEBE"/>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fontScale="62500" lnSpcReduction="20000"/>
          </a:bodyPr>
          <a:lstStyle/>
          <a:p>
            <a:pPr algn="ctr"/>
            <a:endParaRPr lang="en-US" sz="1800">
              <a:solidFill>
                <a:prstClr val="white"/>
              </a:solidFill>
            </a:endParaRPr>
          </a:p>
        </p:txBody>
      </p:sp>
      <p:sp>
        <p:nvSpPr>
          <p:cNvPr id="2" name="Title Placeholder 1"/>
          <p:cNvSpPr>
            <a:spLocks noGrp="1"/>
          </p:cNvSpPr>
          <p:nvPr>
            <p:ph type="title"/>
          </p:nvPr>
        </p:nvSpPr>
        <p:spPr>
          <a:xfrm>
            <a:off x="609600" y="228600"/>
            <a:ext cx="10972800" cy="914400"/>
          </a:xfrm>
          <a:prstGeom prst="rect">
            <a:avLst/>
          </a:prstGeom>
        </p:spPr>
        <p:txBody>
          <a:bodyPr vert="horz" lIns="0" tIns="0" rIns="0" bIns="13716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57920"/>
            <a:ext cx="10972800" cy="468728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5" name="Picture 24"/>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
        <p:nvSpPr>
          <p:cNvPr id="15" name="Date Placeholder 3"/>
          <p:cNvSpPr>
            <a:spLocks noGrp="1"/>
          </p:cNvSpPr>
          <p:nvPr>
            <p:ph type="dt" sz="half" idx="2"/>
          </p:nvPr>
        </p:nvSpPr>
        <p:spPr>
          <a:xfrm>
            <a:off x="8725808" y="6547559"/>
            <a:ext cx="2856609" cy="310443"/>
          </a:xfrm>
          <a:prstGeom prst="rect">
            <a:avLst/>
          </a:prstGeom>
        </p:spPr>
        <p:txBody>
          <a:bodyPr vert="horz" lIns="0" tIns="0" rIns="0" bIns="91440" rtlCol="0" anchor="ctr" anchorCtr="0"/>
          <a:lstStyle>
            <a:lvl1pPr algn="l">
              <a:defRPr sz="900">
                <a:solidFill>
                  <a:schemeClr val="bg1"/>
                </a:solidFill>
              </a:defRPr>
            </a:lvl1pPr>
          </a:lstStyle>
          <a:p>
            <a:endParaRPr lang="en-US" dirty="0">
              <a:solidFill>
                <a:prstClr val="white"/>
              </a:solidFill>
            </a:endParaRPr>
          </a:p>
        </p:txBody>
      </p:sp>
      <p:sp>
        <p:nvSpPr>
          <p:cNvPr id="16" name="Footer Placeholder 4"/>
          <p:cNvSpPr>
            <a:spLocks noGrp="1"/>
          </p:cNvSpPr>
          <p:nvPr>
            <p:ph type="ftr" sz="quarter" idx="3"/>
          </p:nvPr>
        </p:nvSpPr>
        <p:spPr>
          <a:xfrm>
            <a:off x="2621280" y="6547559"/>
            <a:ext cx="6092752" cy="310443"/>
          </a:xfrm>
          <a:prstGeom prst="rect">
            <a:avLst/>
          </a:prstGeom>
        </p:spPr>
        <p:txBody>
          <a:bodyPr vert="horz" lIns="0" tIns="0" rIns="0" bIns="91440" rtlCol="0" anchor="ctr" anchorCtr="0"/>
          <a:lstStyle>
            <a:lvl1pPr algn="l">
              <a:defRPr sz="900">
                <a:solidFill>
                  <a:schemeClr val="bg1"/>
                </a:solidFill>
              </a:defRPr>
            </a:lvl1pPr>
          </a:lstStyle>
          <a:p>
            <a:endParaRPr lang="en-US" dirty="0">
              <a:solidFill>
                <a:prstClr val="white"/>
              </a:solidFill>
            </a:endParaRPr>
          </a:p>
        </p:txBody>
      </p:sp>
      <p:sp>
        <p:nvSpPr>
          <p:cNvPr id="21" name="Slide Number Placeholder 5"/>
          <p:cNvSpPr>
            <a:spLocks noGrp="1"/>
          </p:cNvSpPr>
          <p:nvPr>
            <p:ph type="sldNum" sz="quarter" idx="4"/>
          </p:nvPr>
        </p:nvSpPr>
        <p:spPr>
          <a:xfrm>
            <a:off x="11582400" y="6547559"/>
            <a:ext cx="609600" cy="310443"/>
          </a:xfrm>
          <a:prstGeom prst="rect">
            <a:avLst/>
          </a:prstGeom>
        </p:spPr>
        <p:txBody>
          <a:bodyPr vert="horz" lIns="0" tIns="0" rIns="0" bIns="82296" rtlCol="0" anchor="ctr" anchorCtr="0"/>
          <a:lstStyle>
            <a:lvl1pPr algn="l">
              <a:defRPr sz="1200" b="0">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4208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hf sldNum="0" hdr="0" ftr="0" dt="0"/>
  <p:txStyles>
    <p:titleStyle>
      <a:lvl1pPr algn="l" defTabSz="914378" rtl="0" eaLnBrk="1" latinLnBrk="0" hangingPunct="1">
        <a:lnSpc>
          <a:spcPct val="95000"/>
        </a:lnSpc>
        <a:spcBef>
          <a:spcPct val="0"/>
        </a:spcBef>
        <a:buNone/>
        <a:defRPr sz="2200" b="1" kern="1200">
          <a:solidFill>
            <a:schemeClr val="accent2"/>
          </a:solidFill>
          <a:latin typeface="+mj-lt"/>
          <a:ea typeface="+mj-ea"/>
          <a:cs typeface="+mj-cs"/>
        </a:defRPr>
      </a:lvl1pPr>
    </p:titleStyle>
    <p:bodyStyle>
      <a:lvl1pPr marL="223832" indent="-223832" algn="l" defTabSz="914378" rtl="0" eaLnBrk="1" latinLnBrk="0" hangingPunct="1">
        <a:lnSpc>
          <a:spcPct val="100000"/>
        </a:lnSpc>
        <a:spcBef>
          <a:spcPts val="600"/>
        </a:spcBef>
        <a:buClr>
          <a:schemeClr val="accent1"/>
        </a:buClr>
        <a:buSzPct val="90000"/>
        <a:buFont typeface="Wingdings" charset="2"/>
        <a:buChar char="§"/>
        <a:defRPr sz="1800" kern="1200">
          <a:solidFill>
            <a:schemeClr val="tx1"/>
          </a:solidFill>
          <a:latin typeface="+mn-lt"/>
          <a:ea typeface="+mn-ea"/>
          <a:cs typeface="+mn-cs"/>
        </a:defRPr>
      </a:lvl1pPr>
      <a:lvl2pPr marL="457189" indent="-233357" algn="l" defTabSz="914378" rtl="0" eaLnBrk="1" latinLnBrk="0" hangingPunct="1">
        <a:lnSpc>
          <a:spcPct val="100000"/>
        </a:lnSpc>
        <a:spcBef>
          <a:spcPts val="600"/>
        </a:spcBef>
        <a:buClr>
          <a:schemeClr val="accent2"/>
        </a:buClr>
        <a:buFont typeface="Lucida Grande"/>
        <a:buChar char="–"/>
        <a:defRPr sz="1600" kern="1200">
          <a:solidFill>
            <a:schemeClr val="tx1"/>
          </a:solidFill>
          <a:latin typeface="+mn-lt"/>
          <a:ea typeface="+mn-ea"/>
          <a:cs typeface="+mn-cs"/>
        </a:defRPr>
      </a:lvl2pPr>
      <a:lvl3pPr marL="681021" indent="-223832" algn="l" defTabSz="914378" rtl="0" eaLnBrk="1" latinLnBrk="0" hangingPunct="1">
        <a:lnSpc>
          <a:spcPct val="100000"/>
        </a:lnSpc>
        <a:spcBef>
          <a:spcPts val="600"/>
        </a:spcBef>
        <a:buClr>
          <a:schemeClr val="accent2"/>
        </a:buClr>
        <a:buFont typeface="Lucida Grande"/>
        <a:buChar char="–"/>
        <a:defRPr sz="1400" kern="1200">
          <a:solidFill>
            <a:schemeClr val="tx1"/>
          </a:solidFill>
          <a:latin typeface="+mn-lt"/>
          <a:ea typeface="+mn-ea"/>
          <a:cs typeface="+mn-cs"/>
        </a:defRPr>
      </a:lvl3pPr>
      <a:lvl4pPr marL="914378" indent="-233357" algn="l" defTabSz="914378" rtl="0" eaLnBrk="1" latinLnBrk="0" hangingPunct="1">
        <a:lnSpc>
          <a:spcPct val="100000"/>
        </a:lnSpc>
        <a:spcBef>
          <a:spcPts val="600"/>
        </a:spcBef>
        <a:buClr>
          <a:schemeClr val="accent2"/>
        </a:buClr>
        <a:buFont typeface="Lucida Grande"/>
        <a:buChar char="–"/>
        <a:defRPr sz="1200" kern="1200">
          <a:solidFill>
            <a:schemeClr val="tx1"/>
          </a:solidFill>
          <a:latin typeface="+mn-lt"/>
          <a:ea typeface="+mn-ea"/>
          <a:cs typeface="+mn-cs"/>
        </a:defRPr>
      </a:lvl4pPr>
      <a:lvl5pPr marL="1139797" indent="-225419" algn="l" defTabSz="914378" rtl="0" eaLnBrk="1" latinLnBrk="0" hangingPunct="1">
        <a:lnSpc>
          <a:spcPct val="100000"/>
        </a:lnSpc>
        <a:spcBef>
          <a:spcPts val="600"/>
        </a:spcBef>
        <a:buClr>
          <a:schemeClr val="accent2"/>
        </a:buClr>
        <a:buFont typeface="Lucida Grande"/>
        <a:buChar char="–"/>
        <a:defRPr sz="11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5" name="Rectangle 4"/>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12" name="Rectangle 11"/>
          <p:cNvSpPr/>
          <p:nvPr/>
        </p:nvSpPr>
        <p:spPr bwMode="hidden">
          <a:xfrm>
            <a:off x="0" y="1143000"/>
            <a:ext cx="12192000" cy="137160"/>
          </a:xfrm>
          <a:prstGeom prst="rect">
            <a:avLst/>
          </a:prstGeom>
          <a:gradFill flip="none" rotWithShape="1">
            <a:gsLst>
              <a:gs pos="0">
                <a:srgbClr val="BEBEBE"/>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fontScale="62500" lnSpcReduction="20000"/>
          </a:bodyPr>
          <a:lstStyle/>
          <a:p>
            <a:pPr algn="ctr"/>
            <a:endParaRPr lang="en-US" sz="1800">
              <a:solidFill>
                <a:prstClr val="white"/>
              </a:solidFill>
            </a:endParaRPr>
          </a:p>
        </p:txBody>
      </p:sp>
      <p:sp>
        <p:nvSpPr>
          <p:cNvPr id="2" name="Title Placeholder 1"/>
          <p:cNvSpPr>
            <a:spLocks noGrp="1"/>
          </p:cNvSpPr>
          <p:nvPr>
            <p:ph type="title"/>
          </p:nvPr>
        </p:nvSpPr>
        <p:spPr>
          <a:xfrm>
            <a:off x="609600" y="228600"/>
            <a:ext cx="10972800" cy="914400"/>
          </a:xfrm>
          <a:prstGeom prst="rect">
            <a:avLst/>
          </a:prstGeom>
        </p:spPr>
        <p:txBody>
          <a:bodyPr vert="horz" lIns="0" tIns="0" rIns="0" bIns="13716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57920"/>
            <a:ext cx="10972800" cy="468728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5" name="Picture 24"/>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
        <p:nvSpPr>
          <p:cNvPr id="15" name="Date Placeholder 3"/>
          <p:cNvSpPr>
            <a:spLocks noGrp="1"/>
          </p:cNvSpPr>
          <p:nvPr>
            <p:ph type="dt" sz="half" idx="2"/>
          </p:nvPr>
        </p:nvSpPr>
        <p:spPr>
          <a:xfrm>
            <a:off x="8725808" y="6547559"/>
            <a:ext cx="2856609" cy="310443"/>
          </a:xfrm>
          <a:prstGeom prst="rect">
            <a:avLst/>
          </a:prstGeom>
        </p:spPr>
        <p:txBody>
          <a:bodyPr vert="horz" lIns="0" tIns="0" rIns="0" bIns="91440" rtlCol="0" anchor="ctr" anchorCtr="0"/>
          <a:lstStyle>
            <a:lvl1pPr algn="l">
              <a:defRPr sz="900">
                <a:solidFill>
                  <a:schemeClr val="bg1"/>
                </a:solidFill>
              </a:defRPr>
            </a:lvl1pPr>
          </a:lstStyle>
          <a:p>
            <a:endParaRPr lang="en-US" dirty="0">
              <a:solidFill>
                <a:prstClr val="white"/>
              </a:solidFill>
            </a:endParaRPr>
          </a:p>
        </p:txBody>
      </p:sp>
      <p:sp>
        <p:nvSpPr>
          <p:cNvPr id="16" name="Footer Placeholder 4"/>
          <p:cNvSpPr>
            <a:spLocks noGrp="1"/>
          </p:cNvSpPr>
          <p:nvPr>
            <p:ph type="ftr" sz="quarter" idx="3"/>
          </p:nvPr>
        </p:nvSpPr>
        <p:spPr>
          <a:xfrm>
            <a:off x="2621280" y="6547559"/>
            <a:ext cx="6092752" cy="310443"/>
          </a:xfrm>
          <a:prstGeom prst="rect">
            <a:avLst/>
          </a:prstGeom>
        </p:spPr>
        <p:txBody>
          <a:bodyPr vert="horz" lIns="0" tIns="0" rIns="0" bIns="91440" rtlCol="0" anchor="ctr" anchorCtr="0"/>
          <a:lstStyle>
            <a:lvl1pPr algn="l">
              <a:defRPr sz="900">
                <a:solidFill>
                  <a:schemeClr val="bg1"/>
                </a:solidFill>
              </a:defRPr>
            </a:lvl1pPr>
          </a:lstStyle>
          <a:p>
            <a:endParaRPr lang="en-US" dirty="0">
              <a:solidFill>
                <a:prstClr val="white"/>
              </a:solidFill>
            </a:endParaRPr>
          </a:p>
        </p:txBody>
      </p:sp>
      <p:sp>
        <p:nvSpPr>
          <p:cNvPr id="21" name="Slide Number Placeholder 5"/>
          <p:cNvSpPr>
            <a:spLocks noGrp="1"/>
          </p:cNvSpPr>
          <p:nvPr>
            <p:ph type="sldNum" sz="quarter" idx="4"/>
          </p:nvPr>
        </p:nvSpPr>
        <p:spPr>
          <a:xfrm>
            <a:off x="11582400" y="6547559"/>
            <a:ext cx="609600" cy="310443"/>
          </a:xfrm>
          <a:prstGeom prst="rect">
            <a:avLst/>
          </a:prstGeom>
        </p:spPr>
        <p:txBody>
          <a:bodyPr vert="horz" lIns="0" tIns="0" rIns="0" bIns="82296" rtlCol="0" anchor="ctr" anchorCtr="0"/>
          <a:lstStyle>
            <a:lvl1pPr algn="l">
              <a:defRPr sz="1200" b="0">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4837966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sldNum="0" hdr="0" ftr="0" dt="0"/>
  <p:txStyles>
    <p:titleStyle>
      <a:lvl1pPr algn="l" defTabSz="914378" rtl="0" eaLnBrk="1" latinLnBrk="0" hangingPunct="1">
        <a:lnSpc>
          <a:spcPct val="95000"/>
        </a:lnSpc>
        <a:spcBef>
          <a:spcPct val="0"/>
        </a:spcBef>
        <a:buNone/>
        <a:defRPr sz="2200" b="1" kern="1200">
          <a:solidFill>
            <a:schemeClr val="accent2"/>
          </a:solidFill>
          <a:latin typeface="+mj-lt"/>
          <a:ea typeface="+mj-ea"/>
          <a:cs typeface="+mj-cs"/>
        </a:defRPr>
      </a:lvl1pPr>
    </p:titleStyle>
    <p:bodyStyle>
      <a:lvl1pPr marL="223832" indent="-223832" algn="l" defTabSz="914378" rtl="0" eaLnBrk="1" latinLnBrk="0" hangingPunct="1">
        <a:lnSpc>
          <a:spcPct val="100000"/>
        </a:lnSpc>
        <a:spcBef>
          <a:spcPts val="600"/>
        </a:spcBef>
        <a:buClr>
          <a:schemeClr val="accent1"/>
        </a:buClr>
        <a:buSzPct val="90000"/>
        <a:buFont typeface="Wingdings" charset="2"/>
        <a:buChar char="§"/>
        <a:defRPr sz="1800" kern="1200">
          <a:solidFill>
            <a:schemeClr val="tx1"/>
          </a:solidFill>
          <a:latin typeface="+mn-lt"/>
          <a:ea typeface="+mn-ea"/>
          <a:cs typeface="+mn-cs"/>
        </a:defRPr>
      </a:lvl1pPr>
      <a:lvl2pPr marL="457189" indent="-233357" algn="l" defTabSz="914378" rtl="0" eaLnBrk="1" latinLnBrk="0" hangingPunct="1">
        <a:lnSpc>
          <a:spcPct val="100000"/>
        </a:lnSpc>
        <a:spcBef>
          <a:spcPts val="600"/>
        </a:spcBef>
        <a:buClr>
          <a:schemeClr val="accent2"/>
        </a:buClr>
        <a:buFont typeface="Lucida Grande"/>
        <a:buChar char="–"/>
        <a:defRPr sz="1600" kern="1200">
          <a:solidFill>
            <a:schemeClr val="tx1"/>
          </a:solidFill>
          <a:latin typeface="+mn-lt"/>
          <a:ea typeface="+mn-ea"/>
          <a:cs typeface="+mn-cs"/>
        </a:defRPr>
      </a:lvl2pPr>
      <a:lvl3pPr marL="681021" indent="-223832" algn="l" defTabSz="914378" rtl="0" eaLnBrk="1" latinLnBrk="0" hangingPunct="1">
        <a:lnSpc>
          <a:spcPct val="100000"/>
        </a:lnSpc>
        <a:spcBef>
          <a:spcPts val="600"/>
        </a:spcBef>
        <a:buClr>
          <a:schemeClr val="accent2"/>
        </a:buClr>
        <a:buFont typeface="Lucida Grande"/>
        <a:buChar char="–"/>
        <a:defRPr sz="1400" kern="1200">
          <a:solidFill>
            <a:schemeClr val="tx1"/>
          </a:solidFill>
          <a:latin typeface="+mn-lt"/>
          <a:ea typeface="+mn-ea"/>
          <a:cs typeface="+mn-cs"/>
        </a:defRPr>
      </a:lvl3pPr>
      <a:lvl4pPr marL="914378" indent="-233357" algn="l" defTabSz="914378" rtl="0" eaLnBrk="1" latinLnBrk="0" hangingPunct="1">
        <a:lnSpc>
          <a:spcPct val="100000"/>
        </a:lnSpc>
        <a:spcBef>
          <a:spcPts val="600"/>
        </a:spcBef>
        <a:buClr>
          <a:schemeClr val="accent2"/>
        </a:buClr>
        <a:buFont typeface="Lucida Grande"/>
        <a:buChar char="–"/>
        <a:defRPr sz="1200" kern="1200">
          <a:solidFill>
            <a:schemeClr val="tx1"/>
          </a:solidFill>
          <a:latin typeface="+mn-lt"/>
          <a:ea typeface="+mn-ea"/>
          <a:cs typeface="+mn-cs"/>
        </a:defRPr>
      </a:lvl4pPr>
      <a:lvl5pPr marL="1139797" indent="-225419" algn="l" defTabSz="914378" rtl="0" eaLnBrk="1" latinLnBrk="0" hangingPunct="1">
        <a:lnSpc>
          <a:spcPct val="100000"/>
        </a:lnSpc>
        <a:spcBef>
          <a:spcPts val="600"/>
        </a:spcBef>
        <a:buClr>
          <a:schemeClr val="accent2"/>
        </a:buClr>
        <a:buFont typeface="Lucida Grande"/>
        <a:buChar char="–"/>
        <a:defRPr sz="11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5" name="Rectangle 4"/>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12" name="Rectangle 11"/>
          <p:cNvSpPr/>
          <p:nvPr/>
        </p:nvSpPr>
        <p:spPr bwMode="hidden">
          <a:xfrm>
            <a:off x="0" y="1143000"/>
            <a:ext cx="12192000" cy="137160"/>
          </a:xfrm>
          <a:prstGeom prst="rect">
            <a:avLst/>
          </a:prstGeom>
          <a:gradFill flip="none" rotWithShape="1">
            <a:gsLst>
              <a:gs pos="0">
                <a:srgbClr val="BEBEBE"/>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fontScale="62500" lnSpcReduction="20000"/>
          </a:bodyPr>
          <a:lstStyle/>
          <a:p>
            <a:pPr algn="ctr"/>
            <a:endParaRPr lang="en-US" sz="1800">
              <a:solidFill>
                <a:prstClr val="white"/>
              </a:solidFill>
            </a:endParaRPr>
          </a:p>
        </p:txBody>
      </p:sp>
      <p:sp>
        <p:nvSpPr>
          <p:cNvPr id="2" name="Title Placeholder 1"/>
          <p:cNvSpPr>
            <a:spLocks noGrp="1"/>
          </p:cNvSpPr>
          <p:nvPr>
            <p:ph type="title"/>
          </p:nvPr>
        </p:nvSpPr>
        <p:spPr>
          <a:xfrm>
            <a:off x="609600" y="228600"/>
            <a:ext cx="10972800" cy="914400"/>
          </a:xfrm>
          <a:prstGeom prst="rect">
            <a:avLst/>
          </a:prstGeom>
        </p:spPr>
        <p:txBody>
          <a:bodyPr vert="horz" lIns="0" tIns="0" rIns="0" bIns="13716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57920"/>
            <a:ext cx="10972800" cy="468728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5" name="Picture 24"/>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
        <p:nvSpPr>
          <p:cNvPr id="15" name="Date Placeholder 3"/>
          <p:cNvSpPr>
            <a:spLocks noGrp="1"/>
          </p:cNvSpPr>
          <p:nvPr>
            <p:ph type="dt" sz="half" idx="2"/>
          </p:nvPr>
        </p:nvSpPr>
        <p:spPr>
          <a:xfrm>
            <a:off x="8725808" y="6547559"/>
            <a:ext cx="2856609" cy="310443"/>
          </a:xfrm>
          <a:prstGeom prst="rect">
            <a:avLst/>
          </a:prstGeom>
        </p:spPr>
        <p:txBody>
          <a:bodyPr vert="horz" lIns="0" tIns="0" rIns="0" bIns="91440" rtlCol="0" anchor="ctr" anchorCtr="0"/>
          <a:lstStyle>
            <a:lvl1pPr algn="l">
              <a:defRPr sz="900">
                <a:solidFill>
                  <a:schemeClr val="bg1"/>
                </a:solidFill>
              </a:defRPr>
            </a:lvl1pPr>
          </a:lstStyle>
          <a:p>
            <a:endParaRPr lang="en-US" dirty="0">
              <a:solidFill>
                <a:prstClr val="white"/>
              </a:solidFill>
            </a:endParaRPr>
          </a:p>
        </p:txBody>
      </p:sp>
      <p:sp>
        <p:nvSpPr>
          <p:cNvPr id="16" name="Footer Placeholder 4"/>
          <p:cNvSpPr>
            <a:spLocks noGrp="1"/>
          </p:cNvSpPr>
          <p:nvPr>
            <p:ph type="ftr" sz="quarter" idx="3"/>
          </p:nvPr>
        </p:nvSpPr>
        <p:spPr>
          <a:xfrm>
            <a:off x="2621280" y="6547559"/>
            <a:ext cx="6092752" cy="310443"/>
          </a:xfrm>
          <a:prstGeom prst="rect">
            <a:avLst/>
          </a:prstGeom>
        </p:spPr>
        <p:txBody>
          <a:bodyPr vert="horz" lIns="0" tIns="0" rIns="0" bIns="91440" rtlCol="0" anchor="ctr" anchorCtr="0"/>
          <a:lstStyle>
            <a:lvl1pPr algn="l">
              <a:defRPr sz="900">
                <a:solidFill>
                  <a:schemeClr val="bg1"/>
                </a:solidFill>
              </a:defRPr>
            </a:lvl1pPr>
          </a:lstStyle>
          <a:p>
            <a:endParaRPr lang="en-US" dirty="0">
              <a:solidFill>
                <a:prstClr val="white"/>
              </a:solidFill>
            </a:endParaRPr>
          </a:p>
        </p:txBody>
      </p:sp>
      <p:sp>
        <p:nvSpPr>
          <p:cNvPr id="21" name="Slide Number Placeholder 5"/>
          <p:cNvSpPr>
            <a:spLocks noGrp="1"/>
          </p:cNvSpPr>
          <p:nvPr>
            <p:ph type="sldNum" sz="quarter" idx="4"/>
          </p:nvPr>
        </p:nvSpPr>
        <p:spPr>
          <a:xfrm>
            <a:off x="11582400" y="6547559"/>
            <a:ext cx="609600" cy="310443"/>
          </a:xfrm>
          <a:prstGeom prst="rect">
            <a:avLst/>
          </a:prstGeom>
        </p:spPr>
        <p:txBody>
          <a:bodyPr vert="horz" lIns="0" tIns="0" rIns="0" bIns="82296" rtlCol="0" anchor="ctr" anchorCtr="0"/>
          <a:lstStyle>
            <a:lvl1pPr algn="l">
              <a:defRPr sz="1200" b="0">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348121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sldNum="0" hdr="0" ftr="0" dt="0"/>
  <p:txStyles>
    <p:titleStyle>
      <a:lvl1pPr algn="l" defTabSz="914378" rtl="0" eaLnBrk="1" latinLnBrk="0" hangingPunct="1">
        <a:lnSpc>
          <a:spcPct val="95000"/>
        </a:lnSpc>
        <a:spcBef>
          <a:spcPct val="0"/>
        </a:spcBef>
        <a:buNone/>
        <a:defRPr sz="2200" b="1" kern="1200">
          <a:solidFill>
            <a:schemeClr val="accent2"/>
          </a:solidFill>
          <a:latin typeface="+mj-lt"/>
          <a:ea typeface="+mj-ea"/>
          <a:cs typeface="+mj-cs"/>
        </a:defRPr>
      </a:lvl1pPr>
    </p:titleStyle>
    <p:bodyStyle>
      <a:lvl1pPr marL="223832" indent="-223832" algn="l" defTabSz="914378" rtl="0" eaLnBrk="1" latinLnBrk="0" hangingPunct="1">
        <a:lnSpc>
          <a:spcPct val="100000"/>
        </a:lnSpc>
        <a:spcBef>
          <a:spcPts val="600"/>
        </a:spcBef>
        <a:buClr>
          <a:schemeClr val="accent1"/>
        </a:buClr>
        <a:buSzPct val="90000"/>
        <a:buFont typeface="Wingdings" charset="2"/>
        <a:buChar char="§"/>
        <a:defRPr sz="1800" kern="1200">
          <a:solidFill>
            <a:schemeClr val="tx1"/>
          </a:solidFill>
          <a:latin typeface="+mn-lt"/>
          <a:ea typeface="+mn-ea"/>
          <a:cs typeface="+mn-cs"/>
        </a:defRPr>
      </a:lvl1pPr>
      <a:lvl2pPr marL="457189" indent="-233357" algn="l" defTabSz="914378" rtl="0" eaLnBrk="1" latinLnBrk="0" hangingPunct="1">
        <a:lnSpc>
          <a:spcPct val="100000"/>
        </a:lnSpc>
        <a:spcBef>
          <a:spcPts val="600"/>
        </a:spcBef>
        <a:buClr>
          <a:schemeClr val="accent2"/>
        </a:buClr>
        <a:buFont typeface="Lucida Grande"/>
        <a:buChar char="–"/>
        <a:defRPr sz="1600" kern="1200">
          <a:solidFill>
            <a:schemeClr val="tx1"/>
          </a:solidFill>
          <a:latin typeface="+mn-lt"/>
          <a:ea typeface="+mn-ea"/>
          <a:cs typeface="+mn-cs"/>
        </a:defRPr>
      </a:lvl2pPr>
      <a:lvl3pPr marL="681021" indent="-223832" algn="l" defTabSz="914378" rtl="0" eaLnBrk="1" latinLnBrk="0" hangingPunct="1">
        <a:lnSpc>
          <a:spcPct val="100000"/>
        </a:lnSpc>
        <a:spcBef>
          <a:spcPts val="600"/>
        </a:spcBef>
        <a:buClr>
          <a:schemeClr val="accent2"/>
        </a:buClr>
        <a:buFont typeface="Lucida Grande"/>
        <a:buChar char="–"/>
        <a:defRPr sz="1400" kern="1200">
          <a:solidFill>
            <a:schemeClr val="tx1"/>
          </a:solidFill>
          <a:latin typeface="+mn-lt"/>
          <a:ea typeface="+mn-ea"/>
          <a:cs typeface="+mn-cs"/>
        </a:defRPr>
      </a:lvl3pPr>
      <a:lvl4pPr marL="914378" indent="-233357" algn="l" defTabSz="914378" rtl="0" eaLnBrk="1" latinLnBrk="0" hangingPunct="1">
        <a:lnSpc>
          <a:spcPct val="100000"/>
        </a:lnSpc>
        <a:spcBef>
          <a:spcPts val="600"/>
        </a:spcBef>
        <a:buClr>
          <a:schemeClr val="accent2"/>
        </a:buClr>
        <a:buFont typeface="Lucida Grande"/>
        <a:buChar char="–"/>
        <a:defRPr sz="1200" kern="1200">
          <a:solidFill>
            <a:schemeClr val="tx1"/>
          </a:solidFill>
          <a:latin typeface="+mn-lt"/>
          <a:ea typeface="+mn-ea"/>
          <a:cs typeface="+mn-cs"/>
        </a:defRPr>
      </a:lvl4pPr>
      <a:lvl5pPr marL="1139797" indent="-225419" algn="l" defTabSz="914378" rtl="0" eaLnBrk="1" latinLnBrk="0" hangingPunct="1">
        <a:lnSpc>
          <a:spcPct val="100000"/>
        </a:lnSpc>
        <a:spcBef>
          <a:spcPts val="600"/>
        </a:spcBef>
        <a:buClr>
          <a:schemeClr val="accent2"/>
        </a:buClr>
        <a:buFont typeface="Lucida Grande"/>
        <a:buChar char="–"/>
        <a:defRPr sz="11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5" name="Rectangle 4"/>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sz="1800">
              <a:solidFill>
                <a:prstClr val="white"/>
              </a:solidFill>
            </a:endParaRPr>
          </a:p>
        </p:txBody>
      </p:sp>
      <p:sp>
        <p:nvSpPr>
          <p:cNvPr id="12" name="Rectangle 11"/>
          <p:cNvSpPr/>
          <p:nvPr/>
        </p:nvSpPr>
        <p:spPr bwMode="hidden">
          <a:xfrm>
            <a:off x="0" y="1143000"/>
            <a:ext cx="12192000" cy="137160"/>
          </a:xfrm>
          <a:prstGeom prst="rect">
            <a:avLst/>
          </a:prstGeom>
          <a:gradFill flip="none" rotWithShape="1">
            <a:gsLst>
              <a:gs pos="0">
                <a:srgbClr val="BEBEBE"/>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fontScale="62500" lnSpcReduction="20000"/>
          </a:bodyPr>
          <a:lstStyle/>
          <a:p>
            <a:pPr algn="ctr"/>
            <a:endParaRPr lang="en-US" sz="1800">
              <a:solidFill>
                <a:prstClr val="white"/>
              </a:solidFill>
            </a:endParaRPr>
          </a:p>
        </p:txBody>
      </p:sp>
      <p:sp>
        <p:nvSpPr>
          <p:cNvPr id="2" name="Title Placeholder 1"/>
          <p:cNvSpPr>
            <a:spLocks noGrp="1"/>
          </p:cNvSpPr>
          <p:nvPr>
            <p:ph type="title"/>
          </p:nvPr>
        </p:nvSpPr>
        <p:spPr>
          <a:xfrm>
            <a:off x="609600" y="228600"/>
            <a:ext cx="10972800" cy="914400"/>
          </a:xfrm>
          <a:prstGeom prst="rect">
            <a:avLst/>
          </a:prstGeom>
        </p:spPr>
        <p:txBody>
          <a:bodyPr vert="horz" lIns="0" tIns="0" rIns="0" bIns="13716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57920"/>
            <a:ext cx="10972800" cy="468728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5" name="Picture 24"/>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
        <p:nvSpPr>
          <p:cNvPr id="15" name="Date Placeholder 3"/>
          <p:cNvSpPr>
            <a:spLocks noGrp="1"/>
          </p:cNvSpPr>
          <p:nvPr>
            <p:ph type="dt" sz="half" idx="2"/>
          </p:nvPr>
        </p:nvSpPr>
        <p:spPr>
          <a:xfrm>
            <a:off x="8725808" y="6547559"/>
            <a:ext cx="2856609" cy="310443"/>
          </a:xfrm>
          <a:prstGeom prst="rect">
            <a:avLst/>
          </a:prstGeom>
        </p:spPr>
        <p:txBody>
          <a:bodyPr vert="horz" lIns="0" tIns="0" rIns="0" bIns="91440" rtlCol="0" anchor="ctr" anchorCtr="0"/>
          <a:lstStyle>
            <a:lvl1pPr algn="l">
              <a:defRPr sz="900">
                <a:solidFill>
                  <a:schemeClr val="bg1"/>
                </a:solidFill>
              </a:defRPr>
            </a:lvl1pPr>
          </a:lstStyle>
          <a:p>
            <a:endParaRPr lang="en-US" dirty="0">
              <a:solidFill>
                <a:prstClr val="white"/>
              </a:solidFill>
            </a:endParaRPr>
          </a:p>
        </p:txBody>
      </p:sp>
      <p:sp>
        <p:nvSpPr>
          <p:cNvPr id="16" name="Footer Placeholder 4"/>
          <p:cNvSpPr>
            <a:spLocks noGrp="1"/>
          </p:cNvSpPr>
          <p:nvPr>
            <p:ph type="ftr" sz="quarter" idx="3"/>
          </p:nvPr>
        </p:nvSpPr>
        <p:spPr>
          <a:xfrm>
            <a:off x="2621280" y="6547559"/>
            <a:ext cx="6092752" cy="310443"/>
          </a:xfrm>
          <a:prstGeom prst="rect">
            <a:avLst/>
          </a:prstGeom>
        </p:spPr>
        <p:txBody>
          <a:bodyPr vert="horz" lIns="0" tIns="0" rIns="0" bIns="91440" rtlCol="0" anchor="ctr" anchorCtr="0"/>
          <a:lstStyle>
            <a:lvl1pPr algn="l">
              <a:defRPr sz="900">
                <a:solidFill>
                  <a:schemeClr val="bg1"/>
                </a:solidFill>
              </a:defRPr>
            </a:lvl1pPr>
          </a:lstStyle>
          <a:p>
            <a:endParaRPr lang="en-US" dirty="0">
              <a:solidFill>
                <a:prstClr val="white"/>
              </a:solidFill>
            </a:endParaRPr>
          </a:p>
        </p:txBody>
      </p:sp>
      <p:sp>
        <p:nvSpPr>
          <p:cNvPr id="21" name="Slide Number Placeholder 5"/>
          <p:cNvSpPr>
            <a:spLocks noGrp="1"/>
          </p:cNvSpPr>
          <p:nvPr>
            <p:ph type="sldNum" sz="quarter" idx="4"/>
          </p:nvPr>
        </p:nvSpPr>
        <p:spPr>
          <a:xfrm>
            <a:off x="11582400" y="6547559"/>
            <a:ext cx="609600" cy="310443"/>
          </a:xfrm>
          <a:prstGeom prst="rect">
            <a:avLst/>
          </a:prstGeom>
        </p:spPr>
        <p:txBody>
          <a:bodyPr vert="horz" lIns="0" tIns="0" rIns="0" bIns="82296" rtlCol="0" anchor="ctr" anchorCtr="0"/>
          <a:lstStyle>
            <a:lvl1pPr algn="l">
              <a:defRPr sz="1200" b="0">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69808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hf sldNum="0" hdr="0" ftr="0" dt="0"/>
  <p:txStyles>
    <p:titleStyle>
      <a:lvl1pPr algn="l" defTabSz="914378" rtl="0" eaLnBrk="1" latinLnBrk="0" hangingPunct="1">
        <a:lnSpc>
          <a:spcPct val="95000"/>
        </a:lnSpc>
        <a:spcBef>
          <a:spcPct val="0"/>
        </a:spcBef>
        <a:buNone/>
        <a:defRPr sz="2200" b="1" kern="1200">
          <a:solidFill>
            <a:schemeClr val="accent2"/>
          </a:solidFill>
          <a:latin typeface="+mj-lt"/>
          <a:ea typeface="+mj-ea"/>
          <a:cs typeface="+mj-cs"/>
        </a:defRPr>
      </a:lvl1pPr>
    </p:titleStyle>
    <p:bodyStyle>
      <a:lvl1pPr marL="223832" indent="-223832" algn="l" defTabSz="914378" rtl="0" eaLnBrk="1" latinLnBrk="0" hangingPunct="1">
        <a:lnSpc>
          <a:spcPct val="100000"/>
        </a:lnSpc>
        <a:spcBef>
          <a:spcPts val="600"/>
        </a:spcBef>
        <a:buClr>
          <a:schemeClr val="accent1"/>
        </a:buClr>
        <a:buSzPct val="90000"/>
        <a:buFont typeface="Wingdings" charset="2"/>
        <a:buChar char="§"/>
        <a:defRPr sz="1800" kern="1200">
          <a:solidFill>
            <a:schemeClr val="tx1"/>
          </a:solidFill>
          <a:latin typeface="+mn-lt"/>
          <a:ea typeface="+mn-ea"/>
          <a:cs typeface="+mn-cs"/>
        </a:defRPr>
      </a:lvl1pPr>
      <a:lvl2pPr marL="457189" indent="-233357" algn="l" defTabSz="914378" rtl="0" eaLnBrk="1" latinLnBrk="0" hangingPunct="1">
        <a:lnSpc>
          <a:spcPct val="100000"/>
        </a:lnSpc>
        <a:spcBef>
          <a:spcPts val="600"/>
        </a:spcBef>
        <a:buClr>
          <a:schemeClr val="accent2"/>
        </a:buClr>
        <a:buFont typeface="Lucida Grande"/>
        <a:buChar char="–"/>
        <a:defRPr sz="1600" kern="1200">
          <a:solidFill>
            <a:schemeClr val="tx1"/>
          </a:solidFill>
          <a:latin typeface="+mn-lt"/>
          <a:ea typeface="+mn-ea"/>
          <a:cs typeface="+mn-cs"/>
        </a:defRPr>
      </a:lvl2pPr>
      <a:lvl3pPr marL="681021" indent="-223832" algn="l" defTabSz="914378" rtl="0" eaLnBrk="1" latinLnBrk="0" hangingPunct="1">
        <a:lnSpc>
          <a:spcPct val="100000"/>
        </a:lnSpc>
        <a:spcBef>
          <a:spcPts val="600"/>
        </a:spcBef>
        <a:buClr>
          <a:schemeClr val="accent2"/>
        </a:buClr>
        <a:buFont typeface="Lucida Grande"/>
        <a:buChar char="–"/>
        <a:defRPr sz="1400" kern="1200">
          <a:solidFill>
            <a:schemeClr val="tx1"/>
          </a:solidFill>
          <a:latin typeface="+mn-lt"/>
          <a:ea typeface="+mn-ea"/>
          <a:cs typeface="+mn-cs"/>
        </a:defRPr>
      </a:lvl3pPr>
      <a:lvl4pPr marL="914378" indent="-233357" algn="l" defTabSz="914378" rtl="0" eaLnBrk="1" latinLnBrk="0" hangingPunct="1">
        <a:lnSpc>
          <a:spcPct val="100000"/>
        </a:lnSpc>
        <a:spcBef>
          <a:spcPts val="600"/>
        </a:spcBef>
        <a:buClr>
          <a:schemeClr val="accent2"/>
        </a:buClr>
        <a:buFont typeface="Lucida Grande"/>
        <a:buChar char="–"/>
        <a:defRPr sz="1200" kern="1200">
          <a:solidFill>
            <a:schemeClr val="tx1"/>
          </a:solidFill>
          <a:latin typeface="+mn-lt"/>
          <a:ea typeface="+mn-ea"/>
          <a:cs typeface="+mn-cs"/>
        </a:defRPr>
      </a:lvl4pPr>
      <a:lvl5pPr marL="1139797" indent="-225419" algn="l" defTabSz="914378" rtl="0" eaLnBrk="1" latinLnBrk="0" hangingPunct="1">
        <a:lnSpc>
          <a:spcPct val="100000"/>
        </a:lnSpc>
        <a:spcBef>
          <a:spcPts val="600"/>
        </a:spcBef>
        <a:buClr>
          <a:schemeClr val="accent2"/>
        </a:buClr>
        <a:buFont typeface="Lucida Grande"/>
        <a:buChar char="–"/>
        <a:defRPr sz="11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9.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56.xml"/><Relationship Id="rId1" Type="http://schemas.openxmlformats.org/officeDocument/2006/relationships/video" Target="https://www.youtube.com/embed/xDp8kM2yShc?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png"/><Relationship Id="rId1" Type="http://schemas.openxmlformats.org/officeDocument/2006/relationships/slideLayout" Target="../slideLayouts/slideLayout69.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6.png"/><Relationship Id="rId4"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Health, and Safety </a:t>
            </a:r>
            <a:br>
              <a:rPr lang="en-US" dirty="0" smtClean="0"/>
            </a:br>
            <a:r>
              <a:rPr lang="en-US" dirty="0" smtClean="0"/>
              <a:t>Annual Training Feb 2022</a:t>
            </a:r>
            <a:endParaRPr lang="en-US" dirty="0"/>
          </a:p>
        </p:txBody>
      </p:sp>
      <p:sp>
        <p:nvSpPr>
          <p:cNvPr id="4" name="TextBox 3"/>
          <p:cNvSpPr txBox="1"/>
          <p:nvPr/>
        </p:nvSpPr>
        <p:spPr>
          <a:xfrm>
            <a:off x="520701" y="5346700"/>
            <a:ext cx="4183104" cy="646331"/>
          </a:xfrm>
          <a:prstGeom prst="rect">
            <a:avLst/>
          </a:prstGeom>
          <a:noFill/>
        </p:spPr>
        <p:txBody>
          <a:bodyPr wrap="square" rtlCol="0">
            <a:spAutoFit/>
          </a:bodyPr>
          <a:lstStyle/>
          <a:p>
            <a:r>
              <a:rPr lang="en-US" sz="1200" dirty="0" smtClean="0"/>
              <a:t>Accident Reporting/Emergencies, </a:t>
            </a:r>
            <a:r>
              <a:rPr lang="en-US" sz="1200" dirty="0" smtClean="0"/>
              <a:t>BB Pathogens, Fire </a:t>
            </a:r>
            <a:r>
              <a:rPr lang="en-US" sz="1200" dirty="0" smtClean="0"/>
              <a:t>Extinguisher,  Fall Protection/Platform Use, Forklift/Scissor, Boom Lift</a:t>
            </a:r>
            <a:endParaRPr lang="en-US" sz="1200" dirty="0"/>
          </a:p>
        </p:txBody>
      </p:sp>
    </p:spTree>
    <p:extLst>
      <p:ext uri="{BB962C8B-B14F-4D97-AF65-F5344CB8AC3E}">
        <p14:creationId xmlns:p14="http://schemas.microsoft.com/office/powerpoint/2010/main" val="290098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altLang="en-US" smtClean="0"/>
              <a:t>Universal precautions</a:t>
            </a:r>
          </a:p>
        </p:txBody>
      </p:sp>
      <p:graphicFrame>
        <p:nvGraphicFramePr>
          <p:cNvPr id="7" name="Diagram 6"/>
          <p:cNvGraphicFramePr/>
          <p:nvPr>
            <p:extLst>
              <p:ext uri="{D42A27DB-BD31-4B8C-83A1-F6EECF244321}">
                <p14:modId xmlns:p14="http://schemas.microsoft.com/office/powerpoint/2010/main" val="3731416247"/>
              </p:ext>
            </p:extLst>
          </p:nvPr>
        </p:nvGraphicFramePr>
        <p:xfrm>
          <a:off x="63499" y="1226890"/>
          <a:ext cx="1189784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7040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Title 6"/>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dirty="0" smtClean="0"/>
              <a:t>Procedure</a:t>
            </a:r>
            <a:endParaRPr lang="en-US" altLang="en-US" dirty="0" smtClean="0"/>
          </a:p>
        </p:txBody>
      </p:sp>
      <p:pic>
        <p:nvPicPr>
          <p:cNvPr id="4" name="Picture 7" descr="C:\_BBP 040105\Graphics\OSHA\Decontam ble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201111" y="2219454"/>
            <a:ext cx="3644900" cy="2857500"/>
          </a:xfrm>
          <a:prstGeom prst="rect">
            <a:avLst/>
          </a:prstGeom>
          <a:noFill/>
          <a:ln w="12700">
            <a:solidFill>
              <a:schemeClr val="tx1"/>
            </a:solidFill>
            <a:miter lim="800000"/>
            <a:headEnd/>
            <a:tailEnd/>
          </a:ln>
        </p:spPr>
      </p:pic>
      <p:graphicFrame>
        <p:nvGraphicFramePr>
          <p:cNvPr id="3" name="Diagram 2"/>
          <p:cNvGraphicFramePr/>
          <p:nvPr>
            <p:extLst>
              <p:ext uri="{D42A27DB-BD31-4B8C-83A1-F6EECF244321}">
                <p14:modId xmlns:p14="http://schemas.microsoft.com/office/powerpoint/2010/main" val="1035265143"/>
              </p:ext>
            </p:extLst>
          </p:nvPr>
        </p:nvGraphicFramePr>
        <p:xfrm>
          <a:off x="0" y="1478049"/>
          <a:ext cx="7760042" cy="4136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9286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Fire Extinguishers</a:t>
            </a:r>
            <a:endParaRPr lang="en-US" dirty="0"/>
          </a:p>
        </p:txBody>
      </p:sp>
    </p:spTree>
    <p:extLst>
      <p:ext uri="{BB962C8B-B14F-4D97-AF65-F5344CB8AC3E}">
        <p14:creationId xmlns:p14="http://schemas.microsoft.com/office/powerpoint/2010/main" val="107292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ChangeArrowheads="1"/>
          </p:cNvSpPr>
          <p:nvPr/>
        </p:nvSpPr>
        <p:spPr bwMode="auto">
          <a:xfrm>
            <a:off x="1879600" y="279400"/>
            <a:ext cx="8459788" cy="1277938"/>
          </a:xfrm>
          <a:prstGeom prst="rect">
            <a:avLst/>
          </a:prstGeom>
          <a:noFill/>
          <a:ln w="9525">
            <a:noFill/>
            <a:miter lim="800000"/>
            <a:headEnd/>
            <a:tailEnd/>
          </a:ln>
        </p:spPr>
        <p:txBody>
          <a:bodyPr lIns="0" tIns="0" rIns="0" bIns="0"/>
          <a:lstStyle/>
          <a:p>
            <a:pPr fontAlgn="base">
              <a:spcBef>
                <a:spcPct val="0"/>
              </a:spcBef>
              <a:spcAft>
                <a:spcPct val="0"/>
              </a:spcAft>
            </a:pPr>
            <a:endParaRPr lang="en-US" sz="2800">
              <a:solidFill>
                <a:srgbClr val="002F6C"/>
              </a:solidFill>
              <a:latin typeface="Arial" pitchFamily="34" charset="0"/>
              <a:cs typeface="ヒラギノ角ゴ Pro W3"/>
            </a:endParaRPr>
          </a:p>
        </p:txBody>
      </p:sp>
      <p:sp>
        <p:nvSpPr>
          <p:cNvPr id="132098" name="Rectangle 3"/>
          <p:cNvSpPr>
            <a:spLocks noChangeArrowheads="1"/>
          </p:cNvSpPr>
          <p:nvPr/>
        </p:nvSpPr>
        <p:spPr bwMode="auto">
          <a:xfrm>
            <a:off x="1828800" y="152400"/>
            <a:ext cx="8459788" cy="1277938"/>
          </a:xfrm>
          <a:prstGeom prst="rect">
            <a:avLst/>
          </a:prstGeom>
          <a:noFill/>
          <a:ln w="9525">
            <a:noFill/>
            <a:miter lim="800000"/>
            <a:headEnd/>
            <a:tailEnd/>
          </a:ln>
        </p:spPr>
        <p:txBody>
          <a:bodyPr lIns="0" tIns="0" rIns="0" bIns="0"/>
          <a:lstStyle/>
          <a:p>
            <a:pPr fontAlgn="base">
              <a:spcBef>
                <a:spcPct val="0"/>
              </a:spcBef>
              <a:spcAft>
                <a:spcPct val="0"/>
              </a:spcAft>
            </a:pPr>
            <a:r>
              <a:rPr lang="en-US" sz="3200">
                <a:solidFill>
                  <a:srgbClr val="002F6C"/>
                </a:solidFill>
                <a:latin typeface="Arial" pitchFamily="34" charset="0"/>
                <a:cs typeface="ヒラギノ角ゴ Pro W3"/>
              </a:rPr>
              <a:t>Fire Extinguishers</a:t>
            </a:r>
          </a:p>
        </p:txBody>
      </p:sp>
      <p:pic>
        <p:nvPicPr>
          <p:cNvPr id="132099" name="Picture 4" descr="07"/>
          <p:cNvPicPr>
            <a:picLocks noChangeAspect="1" noChangeArrowheads="1"/>
          </p:cNvPicPr>
          <p:nvPr/>
        </p:nvPicPr>
        <p:blipFill>
          <a:blip r:embed="rId3" cstate="print"/>
          <a:srcRect/>
          <a:stretch>
            <a:fillRect/>
          </a:stretch>
        </p:blipFill>
        <p:spPr bwMode="auto">
          <a:xfrm>
            <a:off x="2514600" y="1423807"/>
            <a:ext cx="6858000" cy="4582886"/>
          </a:xfrm>
          <a:prstGeom prst="rect">
            <a:avLst/>
          </a:prstGeom>
          <a:noFill/>
          <a:ln w="9525">
            <a:noFill/>
            <a:miter lim="800000"/>
            <a:headEnd/>
            <a:tailEnd/>
          </a:ln>
        </p:spPr>
      </p:pic>
    </p:spTree>
    <p:extLst>
      <p:ext uri="{BB962C8B-B14F-4D97-AF65-F5344CB8AC3E}">
        <p14:creationId xmlns:p14="http://schemas.microsoft.com/office/powerpoint/2010/main" val="3140783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E03DEE4-8D65-44F7-8E54-113B1CA2F2A0}"/>
              </a:ext>
            </a:extLst>
          </p:cNvPr>
          <p:cNvSpPr>
            <a:spLocks noGrp="1"/>
          </p:cNvSpPr>
          <p:nvPr>
            <p:ph type="title"/>
          </p:nvPr>
        </p:nvSpPr>
        <p:spPr/>
        <p:txBody>
          <a:bodyPr/>
          <a:lstStyle/>
          <a:p>
            <a:r>
              <a:rPr lang="en-US" dirty="0" smtClean="0"/>
              <a:t>Fire Extinguishers</a:t>
            </a:r>
            <a:endParaRPr lang="en-US" dirty="0"/>
          </a:p>
        </p:txBody>
      </p:sp>
      <p:sp>
        <p:nvSpPr>
          <p:cNvPr id="5" name="Content Placeholder 4"/>
          <p:cNvSpPr txBox="1">
            <a:spLocks/>
          </p:cNvSpPr>
          <p:nvPr/>
        </p:nvSpPr>
        <p:spPr bwMode="auto">
          <a:xfrm>
            <a:off x="1752600" y="1227909"/>
            <a:ext cx="8458200" cy="1362891"/>
          </a:xfrm>
          <a:prstGeom prst="rect">
            <a:avLst/>
          </a:prstGeom>
          <a:noFill/>
          <a:ln w="12700">
            <a:noFill/>
            <a:miter lim="800000"/>
            <a:headEnd/>
            <a:tailEnd/>
          </a:ln>
        </p:spPr>
        <p:txBody>
          <a:bodyPr vert="horz" wrap="square" lIns="45720" tIns="0" rIns="45720" bIns="0" numCol="1" anchor="t" anchorCtr="0" compatLnSpc="1">
            <a:prstTxWarp prst="textNoShape">
              <a:avLst/>
            </a:prstTxWarp>
          </a:bodyPr>
          <a:lstStyle>
            <a:lvl1pPr marL="174625" indent="-174625" algn="l" rtl="0" eaLnBrk="0" fontAlgn="base" hangingPunct="0">
              <a:spcBef>
                <a:spcPct val="20000"/>
              </a:spcBef>
              <a:spcAft>
                <a:spcPct val="0"/>
              </a:spcAft>
              <a:buChar char="•"/>
              <a:defRPr sz="2200">
                <a:solidFill>
                  <a:srgbClr val="000000"/>
                </a:solidFill>
                <a:latin typeface="+mn-lt"/>
                <a:ea typeface="+mn-ea"/>
                <a:cs typeface="ヒラギノ角ゴ Pro W3"/>
              </a:defRPr>
            </a:lvl1pPr>
            <a:lvl2pPr marL="574675" indent="-195263" algn="l" rtl="0" eaLnBrk="0" fontAlgn="base" hangingPunct="0">
              <a:spcBef>
                <a:spcPct val="20000"/>
              </a:spcBef>
              <a:spcAft>
                <a:spcPct val="0"/>
              </a:spcAft>
              <a:buFont typeface="Times" pitchFamily="18" charset="0"/>
              <a:buChar char="•"/>
              <a:defRPr sz="2200">
                <a:solidFill>
                  <a:srgbClr val="000000"/>
                </a:solidFill>
                <a:latin typeface="+mn-lt"/>
                <a:ea typeface="+mn-ea"/>
                <a:cs typeface="ヒラギノ角ゴ Pro W3"/>
              </a:defRPr>
            </a:lvl2pPr>
            <a:lvl3pPr marL="1052513" indent="-195263" algn="l" rtl="0" eaLnBrk="0" fontAlgn="base" hangingPunct="0">
              <a:spcBef>
                <a:spcPct val="20000"/>
              </a:spcBef>
              <a:spcAft>
                <a:spcPct val="0"/>
              </a:spcAft>
              <a:buChar char="-"/>
              <a:defRPr sz="2400">
                <a:solidFill>
                  <a:srgbClr val="000000"/>
                </a:solidFill>
                <a:latin typeface="+mn-lt"/>
                <a:ea typeface="+mn-ea"/>
                <a:cs typeface="ヒラギノ角ゴ Pro W3"/>
              </a:defRPr>
            </a:lvl3pPr>
            <a:lvl4pPr marL="1519238" indent="-184150" algn="l" rtl="0" eaLnBrk="0" fontAlgn="base" hangingPunct="0">
              <a:spcBef>
                <a:spcPct val="20000"/>
              </a:spcBef>
              <a:spcAft>
                <a:spcPct val="0"/>
              </a:spcAft>
              <a:buFont typeface="Times" pitchFamily="18" charset="0"/>
              <a:buChar char="•"/>
              <a:defRPr sz="1600">
                <a:solidFill>
                  <a:srgbClr val="000000"/>
                </a:solidFill>
                <a:latin typeface="+mn-lt"/>
                <a:ea typeface="+mn-ea"/>
                <a:cs typeface="ヒラギノ角ゴ Pro W3"/>
              </a:defRPr>
            </a:lvl4pPr>
            <a:lvl5pPr marL="1909763" indent="-195263" algn="l" rtl="0" eaLnBrk="0" fontAlgn="base" hangingPunct="0">
              <a:spcBef>
                <a:spcPct val="20000"/>
              </a:spcBef>
              <a:spcAft>
                <a:spcPct val="0"/>
              </a:spcAft>
              <a:buChar char="»"/>
              <a:defRPr sz="1400">
                <a:solidFill>
                  <a:srgbClr val="000000"/>
                </a:solidFill>
                <a:latin typeface="+mn-lt"/>
                <a:ea typeface="+mn-ea"/>
                <a:cs typeface="ヒラギノ角ゴ Pro W3"/>
              </a:defRPr>
            </a:lvl5pPr>
            <a:lvl6pPr marL="2366963" indent="-195263" algn="l" rtl="0" fontAlgn="base">
              <a:spcBef>
                <a:spcPct val="20000"/>
              </a:spcBef>
              <a:spcAft>
                <a:spcPct val="0"/>
              </a:spcAft>
              <a:buChar char="»"/>
              <a:defRPr sz="1400">
                <a:solidFill>
                  <a:srgbClr val="000000"/>
                </a:solidFill>
                <a:latin typeface="+mn-lt"/>
                <a:ea typeface="+mn-ea"/>
              </a:defRPr>
            </a:lvl6pPr>
            <a:lvl7pPr marL="2824163" indent="-195263" algn="l" rtl="0" fontAlgn="base">
              <a:spcBef>
                <a:spcPct val="20000"/>
              </a:spcBef>
              <a:spcAft>
                <a:spcPct val="0"/>
              </a:spcAft>
              <a:buChar char="»"/>
              <a:defRPr sz="1400">
                <a:solidFill>
                  <a:srgbClr val="000000"/>
                </a:solidFill>
                <a:latin typeface="+mn-lt"/>
                <a:ea typeface="+mn-ea"/>
              </a:defRPr>
            </a:lvl7pPr>
            <a:lvl8pPr marL="3281363" indent="-195263" algn="l" rtl="0" fontAlgn="base">
              <a:spcBef>
                <a:spcPct val="20000"/>
              </a:spcBef>
              <a:spcAft>
                <a:spcPct val="0"/>
              </a:spcAft>
              <a:buChar char="»"/>
              <a:defRPr sz="1400">
                <a:solidFill>
                  <a:srgbClr val="000000"/>
                </a:solidFill>
                <a:latin typeface="+mn-lt"/>
                <a:ea typeface="+mn-ea"/>
              </a:defRPr>
            </a:lvl8pPr>
            <a:lvl9pPr marL="3738563" indent="-195263" algn="l" rtl="0" fontAlgn="base">
              <a:spcBef>
                <a:spcPct val="20000"/>
              </a:spcBef>
              <a:spcAft>
                <a:spcPct val="0"/>
              </a:spcAft>
              <a:buChar char="»"/>
              <a:defRPr sz="1400">
                <a:solidFill>
                  <a:srgbClr val="000000"/>
                </a:solidFill>
                <a:latin typeface="+mn-lt"/>
                <a:ea typeface="+mn-ea"/>
              </a:defRPr>
            </a:lvl9pPr>
          </a:lstStyle>
          <a:p>
            <a:pPr marL="0" indent="0">
              <a:buNone/>
              <a:defRPr/>
            </a:pPr>
            <a:r>
              <a:rPr lang="en-US" sz="2000" kern="0" dirty="0">
                <a:latin typeface="Arial"/>
              </a:rPr>
              <a:t>IF it is a smaller fire (normal trash can size), locate a fire extinguisher and employ the PASS method up to your level of training.  DO NOT ATTEMPT if you are unsure or if fire is larger than normal trash can size.  </a:t>
            </a:r>
          </a:p>
        </p:txBody>
      </p:sp>
      <p:pic>
        <p:nvPicPr>
          <p:cNvPr id="8" name="Picture 1"/>
          <p:cNvPicPr>
            <a:picLocks noChangeAspect="1" noChangeArrowheads="1"/>
          </p:cNvPicPr>
          <p:nvPr/>
        </p:nvPicPr>
        <p:blipFill>
          <a:blip r:embed="rId3" cstate="print"/>
          <a:srcRect/>
          <a:stretch>
            <a:fillRect/>
          </a:stretch>
        </p:blipFill>
        <p:spPr bwMode="auto">
          <a:xfrm>
            <a:off x="3124200" y="2286001"/>
            <a:ext cx="6203132" cy="4123507"/>
          </a:xfrm>
          <a:prstGeom prst="rect">
            <a:avLst/>
          </a:prstGeom>
          <a:noFill/>
          <a:ln w="9525">
            <a:noFill/>
            <a:miter lim="800000"/>
            <a:headEnd/>
            <a:tailEnd/>
          </a:ln>
        </p:spPr>
      </p:pic>
    </p:spTree>
    <p:extLst>
      <p:ext uri="{BB962C8B-B14F-4D97-AF65-F5344CB8AC3E}">
        <p14:creationId xmlns:p14="http://schemas.microsoft.com/office/powerpoint/2010/main" val="2955814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Fall Protection/Ladder Safety </a:t>
            </a:r>
            <a:endParaRPr lang="en-US" dirty="0"/>
          </a:p>
        </p:txBody>
      </p:sp>
    </p:spTree>
    <p:extLst>
      <p:ext uri="{BB962C8B-B14F-4D97-AF65-F5344CB8AC3E}">
        <p14:creationId xmlns:p14="http://schemas.microsoft.com/office/powerpoint/2010/main" val="3965735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Work </a:t>
            </a:r>
            <a:r>
              <a:rPr lang="en-US" dirty="0"/>
              <a:t>Platform Safety Instructions</a:t>
            </a:r>
          </a:p>
        </p:txBody>
      </p:sp>
      <p:sp>
        <p:nvSpPr>
          <p:cNvPr id="4" name="Content Placeholder 3"/>
          <p:cNvSpPr>
            <a:spLocks noGrp="1"/>
          </p:cNvSpPr>
          <p:nvPr>
            <p:ph sz="half" idx="1"/>
          </p:nvPr>
        </p:nvSpPr>
        <p:spPr/>
        <p:txBody>
          <a:bodyPr>
            <a:normAutofit fontScale="92500" lnSpcReduction="20000"/>
          </a:bodyPr>
          <a:lstStyle/>
          <a:p>
            <a:pPr marL="0" indent="0">
              <a:buNone/>
              <a:defRPr/>
            </a:pPr>
            <a:r>
              <a:rPr lang="en-US" b="1" dirty="0"/>
              <a:t>Platform occupants when in use</a:t>
            </a:r>
          </a:p>
          <a:p>
            <a:pPr>
              <a:buFont typeface="Wingdings" panose="05000000000000000000" pitchFamily="2" charset="2"/>
              <a:buChar char="§"/>
              <a:defRPr/>
            </a:pPr>
            <a:r>
              <a:rPr lang="en-US" dirty="0"/>
              <a:t>ALWAYS use Fall arrest equipment (harness with lanyard) that must be attached to platform anchorage point</a:t>
            </a:r>
          </a:p>
          <a:p>
            <a:pPr lvl="1">
              <a:buFont typeface="Wingdings" panose="05000000000000000000" pitchFamily="2" charset="2"/>
              <a:buChar char="§"/>
              <a:defRPr/>
            </a:pPr>
            <a:r>
              <a:rPr lang="en-US" dirty="0"/>
              <a:t>Only 1 person per anchorage point</a:t>
            </a:r>
          </a:p>
          <a:p>
            <a:pPr>
              <a:buFont typeface="Wingdings" panose="05000000000000000000" pitchFamily="2" charset="2"/>
              <a:buChar char="§"/>
              <a:defRPr/>
            </a:pPr>
            <a:r>
              <a:rPr lang="en-US" dirty="0"/>
              <a:t>Wear Hard Hat</a:t>
            </a:r>
          </a:p>
          <a:p>
            <a:pPr>
              <a:buFont typeface="Wingdings" panose="05000000000000000000" pitchFamily="2" charset="2"/>
              <a:buChar char="§"/>
              <a:defRPr/>
            </a:pPr>
            <a:r>
              <a:rPr lang="en-US" dirty="0"/>
              <a:t>DO NOT climb on or lean against gate, chains, or guardrails</a:t>
            </a:r>
          </a:p>
          <a:p>
            <a:pPr>
              <a:buFont typeface="Wingdings" panose="05000000000000000000" pitchFamily="2" charset="2"/>
              <a:buChar char="§"/>
              <a:defRPr/>
            </a:pPr>
            <a:r>
              <a:rPr lang="en-US" dirty="0"/>
              <a:t>DO NOT exceed max rated load of 1,000 </a:t>
            </a:r>
            <a:r>
              <a:rPr lang="en-US" dirty="0" err="1"/>
              <a:t>lbs</a:t>
            </a:r>
            <a:endParaRPr lang="en-US" dirty="0"/>
          </a:p>
          <a:p>
            <a:pPr marL="0" indent="0">
              <a:buNone/>
              <a:defRPr/>
            </a:pPr>
            <a:r>
              <a:rPr lang="en-US" b="1" dirty="0"/>
              <a:t>Forklift operator when in use</a:t>
            </a:r>
          </a:p>
          <a:p>
            <a:pPr>
              <a:buFont typeface="Wingdings" panose="05000000000000000000" pitchFamily="2" charset="2"/>
              <a:buChar char="§"/>
              <a:defRPr/>
            </a:pPr>
            <a:r>
              <a:rPr lang="en-US" dirty="0"/>
              <a:t>Engage platform correctly – forks must project through all fork pockets</a:t>
            </a:r>
          </a:p>
          <a:p>
            <a:pPr>
              <a:buFont typeface="Wingdings" panose="05000000000000000000" pitchFamily="2" charset="2"/>
              <a:buChar char="§"/>
              <a:defRPr/>
            </a:pPr>
            <a:r>
              <a:rPr lang="en-US" dirty="0"/>
              <a:t>DO NOT drive forward or in reverse while platform occupied</a:t>
            </a:r>
          </a:p>
          <a:p>
            <a:pPr>
              <a:buFont typeface="Wingdings" panose="05000000000000000000" pitchFamily="2" charset="2"/>
              <a:buChar char="§"/>
              <a:defRPr/>
            </a:pPr>
            <a:r>
              <a:rPr lang="en-US" dirty="0"/>
              <a:t>DO NOT tilt mast – forks must be level</a:t>
            </a:r>
          </a:p>
          <a:p>
            <a:pPr>
              <a:buFont typeface="Wingdings" panose="05000000000000000000" pitchFamily="2" charset="2"/>
              <a:buChar char="§"/>
              <a:defRPr/>
            </a:pPr>
            <a:r>
              <a:rPr lang="en-US" dirty="0"/>
              <a:t>Apply parking brake BEFORE raising platform</a:t>
            </a:r>
          </a:p>
          <a:p>
            <a:pPr>
              <a:buFont typeface="Wingdings" panose="05000000000000000000" pitchFamily="2" charset="2"/>
              <a:buChar char="§"/>
              <a:defRPr/>
            </a:pPr>
            <a:endParaRPr lang="en-US" dirty="0"/>
          </a:p>
          <a:p>
            <a:endParaRPr lang="en-US" dirty="0"/>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3059" y="2001146"/>
            <a:ext cx="2504084" cy="333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a:off x="6959195" y="3710866"/>
            <a:ext cx="1638605" cy="55595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lnSpcReduction="10000"/>
          </a:bodyPr>
          <a:lstStyle/>
          <a:p>
            <a:pPr algn="ctr" fontAlgn="base">
              <a:spcBef>
                <a:spcPct val="0"/>
              </a:spcBef>
              <a:spcAft>
                <a:spcPct val="0"/>
              </a:spcAft>
            </a:pPr>
            <a:endParaRPr lang="en-US" sz="2000">
              <a:solidFill>
                <a:prstClr val="white"/>
              </a:solidFill>
            </a:endParaRPr>
          </a:p>
        </p:txBody>
      </p:sp>
      <p:sp>
        <p:nvSpPr>
          <p:cNvPr id="5" name="TextBox 4"/>
          <p:cNvSpPr txBox="1"/>
          <p:nvPr/>
        </p:nvSpPr>
        <p:spPr>
          <a:xfrm>
            <a:off x="7010403" y="3804175"/>
            <a:ext cx="1675181" cy="400110"/>
          </a:xfrm>
          <a:prstGeom prst="rect">
            <a:avLst/>
          </a:prstGeom>
          <a:noFill/>
        </p:spPr>
        <p:txBody>
          <a:bodyPr wrap="square" rtlCol="0">
            <a:spAutoFit/>
          </a:bodyPr>
          <a:lstStyle/>
          <a:p>
            <a:pPr fontAlgn="base">
              <a:spcBef>
                <a:spcPct val="0"/>
              </a:spcBef>
              <a:spcAft>
                <a:spcPct val="0"/>
              </a:spcAft>
            </a:pPr>
            <a:r>
              <a:rPr lang="en-US" sz="2000" dirty="0">
                <a:solidFill>
                  <a:srgbClr val="000000"/>
                </a:solidFill>
                <a:latin typeface="Arial" pitchFamily="34" charset="0"/>
              </a:rPr>
              <a:t>Anchor Point</a:t>
            </a:r>
          </a:p>
        </p:txBody>
      </p:sp>
    </p:spTree>
    <p:extLst>
      <p:ext uri="{BB962C8B-B14F-4D97-AF65-F5344CB8AC3E}">
        <p14:creationId xmlns:p14="http://schemas.microsoft.com/office/powerpoint/2010/main" val="1586421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Work </a:t>
            </a:r>
            <a:r>
              <a:rPr lang="en-US" dirty="0"/>
              <a:t>Platform Safety Instructions</a:t>
            </a:r>
          </a:p>
        </p:txBody>
      </p:sp>
      <p:sp>
        <p:nvSpPr>
          <p:cNvPr id="8" name="Content Placeholder 7"/>
          <p:cNvSpPr>
            <a:spLocks noGrp="1"/>
          </p:cNvSpPr>
          <p:nvPr>
            <p:ph sz="half" idx="1"/>
          </p:nvPr>
        </p:nvSpPr>
        <p:spPr/>
        <p:txBody>
          <a:bodyPr>
            <a:noAutofit/>
          </a:bodyPr>
          <a:lstStyle/>
          <a:p>
            <a:pPr marL="0" indent="0">
              <a:buNone/>
              <a:defRPr/>
            </a:pPr>
            <a:r>
              <a:rPr lang="en-US" sz="1400" b="1" dirty="0"/>
              <a:t>Before Use</a:t>
            </a:r>
          </a:p>
          <a:p>
            <a:pPr>
              <a:buFont typeface="Wingdings" panose="05000000000000000000" pitchFamily="2" charset="2"/>
              <a:buChar char="§"/>
              <a:defRPr/>
            </a:pPr>
            <a:r>
              <a:rPr lang="en-US" sz="1400" dirty="0"/>
              <a:t>Forklift must have a minimum capacity of 3,000 </a:t>
            </a:r>
            <a:r>
              <a:rPr lang="en-US" sz="1400" dirty="0" err="1"/>
              <a:t>lbs</a:t>
            </a:r>
            <a:r>
              <a:rPr lang="en-US" sz="1400" dirty="0"/>
              <a:t> to use the platform</a:t>
            </a:r>
          </a:p>
          <a:p>
            <a:pPr>
              <a:buFont typeface="Wingdings" panose="05000000000000000000" pitchFamily="2" charset="2"/>
              <a:buChar char="§"/>
              <a:defRPr/>
            </a:pPr>
            <a:r>
              <a:rPr lang="en-US" sz="1400" dirty="0"/>
              <a:t>Inspect tine locks, safety strap and snap hook, gates, chains, and fork pockets BEFORE using platform</a:t>
            </a:r>
          </a:p>
          <a:p>
            <a:pPr lvl="1">
              <a:buFont typeface="Wingdings" panose="05000000000000000000" pitchFamily="2" charset="2"/>
              <a:buChar char="§"/>
              <a:defRPr/>
            </a:pPr>
            <a:r>
              <a:rPr lang="en-US" sz="1400" dirty="0"/>
              <a:t>DO NOT USE if damage or excessive wear discovered</a:t>
            </a:r>
          </a:p>
          <a:p>
            <a:pPr lvl="1">
              <a:buFont typeface="Wingdings" panose="05000000000000000000" pitchFamily="2" charset="2"/>
              <a:buChar char="§"/>
              <a:defRPr/>
            </a:pPr>
            <a:r>
              <a:rPr lang="en-US" sz="1400" dirty="0"/>
              <a:t>Only use MANUFACTURER supplied replacement parts</a:t>
            </a:r>
          </a:p>
          <a:p>
            <a:pPr>
              <a:buFont typeface="Wingdings" panose="05000000000000000000" pitchFamily="2" charset="2"/>
              <a:buChar char="§"/>
              <a:defRPr/>
            </a:pPr>
            <a:r>
              <a:rPr lang="en-US" sz="1400" dirty="0"/>
              <a:t>Inspect area where will be used to identify hazards</a:t>
            </a:r>
          </a:p>
          <a:p>
            <a:pPr lvl="1">
              <a:buFont typeface="Wingdings" panose="05000000000000000000" pitchFamily="2" charset="2"/>
              <a:buChar char="§"/>
              <a:defRPr/>
            </a:pPr>
            <a:r>
              <a:rPr lang="en-US" sz="1400" dirty="0"/>
              <a:t>DO NOT use near electrified wires or other sources of electricity</a:t>
            </a:r>
          </a:p>
          <a:p>
            <a:pPr lvl="1">
              <a:buFont typeface="Wingdings" panose="05000000000000000000" pitchFamily="2" charset="2"/>
              <a:buChar char="§"/>
              <a:defRPr/>
            </a:pPr>
            <a:r>
              <a:rPr lang="en-US" sz="1400" dirty="0"/>
              <a:t>Use only on even, level surfaces</a:t>
            </a:r>
          </a:p>
          <a:p>
            <a:pPr>
              <a:buFont typeface="Wingdings" panose="05000000000000000000" pitchFamily="2" charset="2"/>
              <a:buChar char="§"/>
              <a:defRPr/>
            </a:pPr>
            <a:r>
              <a:rPr lang="en-US" sz="1400" dirty="0"/>
              <a:t>Securely connect platform to lift truck (refer to Use and Maintenance Manual for proper instruction)</a:t>
            </a:r>
          </a:p>
          <a:p>
            <a:pPr lvl="1">
              <a:buFont typeface="Wingdings" panose="05000000000000000000" pitchFamily="2" charset="2"/>
              <a:buChar char="§"/>
              <a:defRPr/>
            </a:pPr>
            <a:r>
              <a:rPr lang="en-US" sz="1400" dirty="0"/>
              <a:t>Attach safety strap to fork carriage without slack and</a:t>
            </a:r>
          </a:p>
          <a:p>
            <a:pPr lvl="1">
              <a:buFont typeface="Wingdings" panose="05000000000000000000" pitchFamily="2" charset="2"/>
              <a:buChar char="§"/>
              <a:defRPr/>
            </a:pPr>
            <a:r>
              <a:rPr lang="en-US" sz="1400" dirty="0"/>
              <a:t>Apply tine lock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6312" y="2175614"/>
            <a:ext cx="1781860" cy="237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088174" y="2175615"/>
            <a:ext cx="1782471" cy="237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864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Footer Placeholder 2"/>
          <p:cNvSpPr>
            <a:spLocks noGrp="1"/>
          </p:cNvSpPr>
          <p:nvPr>
            <p:ph type="ftr" sz="quarter" idx="4294967295"/>
          </p:nvPr>
        </p:nvSpPr>
        <p:spPr bwMode="auto">
          <a:xfrm>
            <a:off x="1981201" y="6481764"/>
            <a:ext cx="4259263" cy="301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1000">
                <a:solidFill>
                  <a:srgbClr val="FFFFFF"/>
                </a:solidFill>
                <a:latin typeface="Arial" panose="020B0604020202020204" pitchFamily="34" charset="0"/>
              </a:rPr>
              <a:t>OSHA Office of Training &amp; Education</a:t>
            </a:r>
          </a:p>
        </p:txBody>
      </p:sp>
      <p:sp>
        <p:nvSpPr>
          <p:cNvPr id="159747" name="Slide Number Placeholder 3"/>
          <p:cNvSpPr>
            <a:spLocks noGrp="1"/>
          </p:cNvSpPr>
          <p:nvPr>
            <p:ph type="sldNum" sz="quarter" idx="4294967295"/>
          </p:nvPr>
        </p:nvSpPr>
        <p:spPr bwMode="auto">
          <a:xfrm>
            <a:off x="9113839" y="6481764"/>
            <a:ext cx="503237" cy="301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eaLnBrk="1" hangingPunct="1">
              <a:spcBef>
                <a:spcPct val="0"/>
              </a:spcBef>
              <a:buClrTx/>
              <a:buSzTx/>
              <a:buFontTx/>
              <a:buNone/>
            </a:pPr>
            <a:fld id="{0897BEF2-34B4-422C-B219-E94CB84C8004}" type="slidenum">
              <a:rPr lang="en-US" altLang="en-US" sz="1200">
                <a:solidFill>
                  <a:srgbClr val="FFFFFF"/>
                </a:solidFill>
                <a:latin typeface="Arial" panose="020B0604020202020204" pitchFamily="34" charset="0"/>
              </a:rPr>
              <a:pPr eaLnBrk="1" hangingPunct="1">
                <a:spcBef>
                  <a:spcPct val="0"/>
                </a:spcBef>
                <a:buClrTx/>
                <a:buSzTx/>
                <a:buFontTx/>
                <a:buNone/>
              </a:pPr>
              <a:t>18</a:t>
            </a:fld>
            <a:endParaRPr lang="en-US" altLang="en-US" sz="1200">
              <a:solidFill>
                <a:srgbClr val="FFFFFF"/>
              </a:solidFill>
              <a:latin typeface="Arial" panose="020B0604020202020204" pitchFamily="34" charset="0"/>
            </a:endParaRPr>
          </a:p>
        </p:txBody>
      </p:sp>
      <p:pic>
        <p:nvPicPr>
          <p:cNvPr id="159748" name="Picture 2" descr="Slid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1587501"/>
            <a:ext cx="2435225" cy="33051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59749" name="Picture 4" descr="Slide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447801"/>
            <a:ext cx="3505200" cy="33051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9750" name="Rectangle 6"/>
          <p:cNvSpPr>
            <a:spLocks noChangeArrowheads="1"/>
          </p:cNvSpPr>
          <p:nvPr/>
        </p:nvSpPr>
        <p:spPr bwMode="auto">
          <a:xfrm>
            <a:off x="6169026" y="5099051"/>
            <a:ext cx="2670175" cy="923925"/>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algn="ctr" eaLnBrk="1" fontAlgn="base" hangingPunct="1">
              <a:spcBef>
                <a:spcPct val="0"/>
              </a:spcBef>
              <a:spcAft>
                <a:spcPct val="0"/>
              </a:spcAft>
              <a:buClrTx/>
              <a:buSzTx/>
              <a:buFontTx/>
              <a:buNone/>
            </a:pPr>
            <a:r>
              <a:rPr lang="en-US" altLang="en-US" sz="1800" b="1">
                <a:solidFill>
                  <a:prstClr val="white"/>
                </a:solidFill>
                <a:latin typeface="Arial" panose="020B0604020202020204" pitchFamily="34" charset="0"/>
              </a:rPr>
              <a:t>Personal Fall </a:t>
            </a:r>
          </a:p>
          <a:p>
            <a:pPr algn="ctr" eaLnBrk="1" fontAlgn="base" hangingPunct="1">
              <a:spcBef>
                <a:spcPct val="0"/>
              </a:spcBef>
              <a:spcAft>
                <a:spcPct val="0"/>
              </a:spcAft>
              <a:buClrTx/>
              <a:buSzTx/>
              <a:buFontTx/>
              <a:buNone/>
            </a:pPr>
            <a:r>
              <a:rPr lang="en-US" altLang="en-US" sz="1800" b="1">
                <a:solidFill>
                  <a:prstClr val="white"/>
                </a:solidFill>
                <a:latin typeface="Arial" panose="020B0604020202020204" pitchFamily="34" charset="0"/>
              </a:rPr>
              <a:t>Arrest System</a:t>
            </a:r>
          </a:p>
          <a:p>
            <a:pPr algn="ctr" eaLnBrk="1" fontAlgn="base" hangingPunct="1">
              <a:spcBef>
                <a:spcPct val="0"/>
              </a:spcBef>
              <a:spcAft>
                <a:spcPct val="0"/>
              </a:spcAft>
              <a:buClrTx/>
              <a:buSzTx/>
              <a:buFontTx/>
              <a:buNone/>
            </a:pPr>
            <a:r>
              <a:rPr lang="en-US" altLang="en-US" sz="1800" b="1">
                <a:solidFill>
                  <a:prstClr val="white"/>
                </a:solidFill>
                <a:latin typeface="Arial" panose="020B0604020202020204" pitchFamily="34" charset="0"/>
              </a:rPr>
              <a:t>(PFAS)</a:t>
            </a:r>
          </a:p>
        </p:txBody>
      </p:sp>
      <p:sp>
        <p:nvSpPr>
          <p:cNvPr id="159751" name="Rectangle 7"/>
          <p:cNvSpPr>
            <a:spLocks noChangeArrowheads="1"/>
          </p:cNvSpPr>
          <p:nvPr/>
        </p:nvSpPr>
        <p:spPr bwMode="auto">
          <a:xfrm>
            <a:off x="2514600" y="4892675"/>
            <a:ext cx="1340110" cy="369974"/>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eaLnBrk="1" fontAlgn="base" hangingPunct="1">
              <a:spcBef>
                <a:spcPct val="0"/>
              </a:spcBef>
              <a:spcAft>
                <a:spcPct val="0"/>
              </a:spcAft>
              <a:buClrTx/>
              <a:buSzTx/>
              <a:buFontTx/>
              <a:buNone/>
            </a:pPr>
            <a:r>
              <a:rPr lang="en-US" altLang="en-US" sz="1800" b="1">
                <a:solidFill>
                  <a:prstClr val="white"/>
                </a:solidFill>
                <a:latin typeface="Arial" panose="020B0604020202020204" pitchFamily="34" charset="0"/>
              </a:rPr>
              <a:t>Guardrails</a:t>
            </a:r>
          </a:p>
        </p:txBody>
      </p:sp>
      <p:sp>
        <p:nvSpPr>
          <p:cNvPr id="159752" name="Text Box 10"/>
          <p:cNvSpPr txBox="1">
            <a:spLocks noChangeArrowheads="1"/>
          </p:cNvSpPr>
          <p:nvPr/>
        </p:nvSpPr>
        <p:spPr bwMode="auto">
          <a:xfrm>
            <a:off x="2590800" y="228601"/>
            <a:ext cx="7010400" cy="701675"/>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algn="ctr" eaLnBrk="1" fontAlgn="base" hangingPunct="1">
              <a:spcBef>
                <a:spcPct val="50000"/>
              </a:spcBef>
              <a:spcAft>
                <a:spcPct val="0"/>
              </a:spcAft>
              <a:buClrTx/>
              <a:buSzTx/>
              <a:buFontTx/>
              <a:buNone/>
            </a:pPr>
            <a:r>
              <a:rPr lang="en-US" altLang="en-US" sz="4000" b="1">
                <a:solidFill>
                  <a:srgbClr val="FFFF00"/>
                </a:solidFill>
                <a:latin typeface="Arial" panose="020B0604020202020204" pitchFamily="34" charset="0"/>
              </a:rPr>
              <a:t>Fall Protection Options</a:t>
            </a:r>
            <a:endParaRPr lang="en-US" altLang="en-US" sz="1800">
              <a:solidFill>
                <a:prstClr val="black"/>
              </a:solidFill>
              <a:latin typeface="Arial" panose="020B0604020202020204" pitchFamily="34" charset="0"/>
            </a:endParaRPr>
          </a:p>
        </p:txBody>
      </p:sp>
    </p:spTree>
    <p:extLst>
      <p:ext uri="{BB962C8B-B14F-4D97-AF65-F5344CB8AC3E}">
        <p14:creationId xmlns:p14="http://schemas.microsoft.com/office/powerpoint/2010/main" val="4045943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1524000" y="228600"/>
            <a:ext cx="7010400" cy="762000"/>
          </a:xfrm>
        </p:spPr>
        <p:txBody>
          <a:bodyPr/>
          <a:lstStyle/>
          <a:p>
            <a:r>
              <a:rPr lang="en-US" dirty="0" smtClean="0"/>
              <a:t>Fall Protection – Personal Fall Arrest</a:t>
            </a:r>
          </a:p>
        </p:txBody>
      </p:sp>
      <p:sp>
        <p:nvSpPr>
          <p:cNvPr id="23555" name="Content Placeholder 3"/>
          <p:cNvSpPr>
            <a:spLocks noGrp="1"/>
          </p:cNvSpPr>
          <p:nvPr>
            <p:ph sz="half" idx="4294967295"/>
          </p:nvPr>
        </p:nvSpPr>
        <p:spPr>
          <a:xfrm>
            <a:off x="1676400" y="945970"/>
            <a:ext cx="8153400" cy="2254431"/>
          </a:xfrm>
        </p:spPr>
        <p:txBody>
          <a:bodyPr>
            <a:normAutofit/>
          </a:bodyPr>
          <a:lstStyle/>
          <a:p>
            <a:r>
              <a:rPr lang="en-US" sz="2000" dirty="0"/>
              <a:t>When working from a elevated work platform that is 4ft or more above the next level, personal fall arrest system (full body harness and appropriate lanyard) must be used and attached to appropriate anchor points.</a:t>
            </a:r>
          </a:p>
          <a:p>
            <a:r>
              <a:rPr lang="en-US" sz="2000" dirty="0"/>
              <a:t>They are also required when working from the forklift work platforms, the rail platforms, and a scissor or boom lift.</a:t>
            </a:r>
          </a:p>
          <a:p>
            <a:r>
              <a:rPr lang="en-US" sz="2000" dirty="0"/>
              <a:t>If you fall the harness/lanyard must be turned into the for destruction</a:t>
            </a:r>
          </a:p>
        </p:txBody>
      </p:sp>
      <p:pic>
        <p:nvPicPr>
          <p:cNvPr id="23556" name="Picture 2"/>
          <p:cNvPicPr>
            <a:picLocks noGrp="1" noChangeAspect="1" noChangeArrowheads="1"/>
          </p:cNvPicPr>
          <p:nvPr>
            <p:ph sz="half" idx="4294967295"/>
          </p:nvPr>
        </p:nvPicPr>
        <p:blipFill>
          <a:blip r:embed="rId2" cstate="print"/>
          <a:srcRect/>
          <a:stretch>
            <a:fillRect/>
          </a:stretch>
        </p:blipFill>
        <p:spPr>
          <a:xfrm>
            <a:off x="1695994" y="3200400"/>
            <a:ext cx="5767388" cy="2978150"/>
          </a:xfrm>
          <a:noFill/>
        </p:spPr>
      </p:pic>
      <p:sp>
        <p:nvSpPr>
          <p:cNvPr id="23557" name="TextBox 6"/>
          <p:cNvSpPr txBox="1">
            <a:spLocks noChangeArrowheads="1"/>
          </p:cNvSpPr>
          <p:nvPr/>
        </p:nvSpPr>
        <p:spPr bwMode="auto">
          <a:xfrm>
            <a:off x="7772400" y="3810000"/>
            <a:ext cx="2590800" cy="1600438"/>
          </a:xfrm>
          <a:prstGeom prst="rect">
            <a:avLst/>
          </a:prstGeom>
          <a:solidFill>
            <a:srgbClr val="2B85BA"/>
          </a:solidFill>
          <a:ln w="12700">
            <a:solidFill>
              <a:schemeClr val="tx1"/>
            </a:solidFill>
            <a:miter lim="800000"/>
            <a:headEnd/>
            <a:tailEnd/>
          </a:ln>
        </p:spPr>
        <p:txBody>
          <a:bodyPr wrap="square">
            <a:spAutoFit/>
          </a:bodyPr>
          <a:lstStyle/>
          <a:p>
            <a:pPr fontAlgn="base">
              <a:spcBef>
                <a:spcPct val="0"/>
              </a:spcBef>
              <a:spcAft>
                <a:spcPct val="0"/>
              </a:spcAft>
            </a:pPr>
            <a:r>
              <a:rPr lang="en-US" sz="1400" dirty="0">
                <a:solidFill>
                  <a:prstClr val="white"/>
                </a:solidFill>
                <a:latin typeface="Arial" pitchFamily="34" charset="0"/>
              </a:rPr>
              <a:t>100% Fall Protection is required when working 4 feet or above.  Personal fall arrest systems supplement the engineering controls and work practices designed to protect our employees.</a:t>
            </a:r>
          </a:p>
        </p:txBody>
      </p:sp>
    </p:spTree>
    <p:extLst>
      <p:ext uri="{BB962C8B-B14F-4D97-AF65-F5344CB8AC3E}">
        <p14:creationId xmlns:p14="http://schemas.microsoft.com/office/powerpoint/2010/main" val="2776847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Accident Reporting/Emergencies</a:t>
            </a:r>
            <a:endParaRPr lang="en-US" dirty="0"/>
          </a:p>
        </p:txBody>
      </p:sp>
    </p:spTree>
    <p:extLst>
      <p:ext uri="{BB962C8B-B14F-4D97-AF65-F5344CB8AC3E}">
        <p14:creationId xmlns:p14="http://schemas.microsoft.com/office/powerpoint/2010/main" val="2969595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0" dirty="0"/>
              <a:t>How To Properly Don A Full Body Harness - Guardian Fall </a:t>
            </a:r>
            <a:r>
              <a:rPr lang="en-US" b="0" dirty="0" smtClean="0"/>
              <a:t>Protection</a:t>
            </a:r>
            <a:br>
              <a:rPr lang="en-US" b="0" dirty="0" smtClean="0"/>
            </a:br>
            <a:r>
              <a:rPr lang="en-US" sz="1300" b="0" dirty="0"/>
              <a:t>Press Shift+F5 to view the slide in presenter mode. Then click the video to view</a:t>
            </a:r>
            <a:endParaRPr lang="en-US" sz="1300" dirty="0"/>
          </a:p>
        </p:txBody>
      </p:sp>
      <p:pic>
        <p:nvPicPr>
          <p:cNvPr id="2" name="Online Media 1" descr="How To Properly Don A Full Body Harness - Guardian Fall Protection">
            <a:hlinkClick r:id="" action="ppaction://media"/>
            <a:extLst>
              <a:ext uri="{FF2B5EF4-FFF2-40B4-BE49-F238E27FC236}">
                <a16:creationId xmlns="" xmlns:a16="http://schemas.microsoft.com/office/drawing/2014/main" id="{C347A93F-F24D-2C4C-A588-5C0E3265CDC8}"/>
              </a:ext>
            </a:extLst>
          </p:cNvPr>
          <p:cNvPicPr>
            <a:picLocks noGrp="1" noRot="1" noChangeAspect="1"/>
          </p:cNvPicPr>
          <p:nvPr>
            <p:ph idx="1"/>
            <a:videoFile r:link="rId1"/>
          </p:nvPr>
        </p:nvPicPr>
        <p:blipFill>
          <a:blip r:embed="rId3"/>
          <a:stretch>
            <a:fillRect/>
          </a:stretch>
        </p:blipFill>
        <p:spPr>
          <a:xfrm>
            <a:off x="2986088" y="1876427"/>
            <a:ext cx="6221412" cy="3514725"/>
          </a:xfrm>
          <a:prstGeom prst="rect">
            <a:avLst/>
          </a:prstGeom>
        </p:spPr>
      </p:pic>
    </p:spTree>
    <p:extLst>
      <p:ext uri="{BB962C8B-B14F-4D97-AF65-F5344CB8AC3E}">
        <p14:creationId xmlns:p14="http://schemas.microsoft.com/office/powerpoint/2010/main" val="177756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Fall Protection is needed at BRANDT</a:t>
            </a:r>
            <a:endParaRPr lang="en-US" dirty="0"/>
          </a:p>
        </p:txBody>
      </p:sp>
      <p:sp>
        <p:nvSpPr>
          <p:cNvPr id="3" name="Content Placeholder 2"/>
          <p:cNvSpPr>
            <a:spLocks noGrp="1"/>
          </p:cNvSpPr>
          <p:nvPr>
            <p:ph sz="half" idx="1"/>
          </p:nvPr>
        </p:nvSpPr>
        <p:spPr>
          <a:xfrm>
            <a:off x="1568125" y="1928733"/>
            <a:ext cx="2362200" cy="4625191"/>
          </a:xfrm>
        </p:spPr>
        <p:txBody>
          <a:bodyPr/>
          <a:lstStyle/>
          <a:p>
            <a:r>
              <a:rPr lang="en-US" dirty="0" smtClean="0"/>
              <a:t>Waverly Rail Platform (once installed)</a:t>
            </a:r>
          </a:p>
          <a:p>
            <a:pPr lvl="1"/>
            <a:r>
              <a:rPr lang="en-US" dirty="0" smtClean="0"/>
              <a:t> Must utilize a full body harness with lanyard and attach to the retractable reel that is attached to the trolley beam</a:t>
            </a:r>
          </a:p>
          <a:p>
            <a:pPr lvl="1"/>
            <a:r>
              <a:rPr lang="en-US" dirty="0" smtClean="0"/>
              <a:t>Maximum two people tied off at one time</a:t>
            </a:r>
          </a:p>
          <a:p>
            <a:pPr lvl="1"/>
            <a:endParaRPr lang="en-US" dirty="0"/>
          </a:p>
        </p:txBody>
      </p:sp>
      <p:sp>
        <p:nvSpPr>
          <p:cNvPr id="4" name="Content Placeholder 3"/>
          <p:cNvSpPr>
            <a:spLocks noGrp="1"/>
          </p:cNvSpPr>
          <p:nvPr>
            <p:ph sz="half" idx="2"/>
          </p:nvPr>
        </p:nvSpPr>
        <p:spPr>
          <a:xfrm>
            <a:off x="8328358" y="1909139"/>
            <a:ext cx="2087982" cy="4625191"/>
          </a:xfrm>
        </p:spPr>
        <p:txBody>
          <a:bodyPr/>
          <a:lstStyle/>
          <a:p>
            <a:r>
              <a:rPr lang="en-US" dirty="0" smtClean="0"/>
              <a:t>Work Platforms</a:t>
            </a:r>
          </a:p>
          <a:p>
            <a:pPr lvl="1"/>
            <a:r>
              <a:rPr lang="en-US" dirty="0" smtClean="0"/>
              <a:t>Must utilize harness </a:t>
            </a:r>
            <a:r>
              <a:rPr lang="en-US" dirty="0"/>
              <a:t>with </a:t>
            </a:r>
            <a:r>
              <a:rPr lang="en-US" dirty="0" smtClean="0"/>
              <a:t>lanyard </a:t>
            </a:r>
            <a:r>
              <a:rPr lang="en-US" dirty="0"/>
              <a:t>that must be attached to platform anchorage point</a:t>
            </a:r>
          </a:p>
          <a:p>
            <a:pPr lvl="1"/>
            <a:r>
              <a:rPr lang="en-US" dirty="0"/>
              <a:t>Only 1 person per anchorage point</a:t>
            </a:r>
          </a:p>
          <a:p>
            <a:pPr lvl="1"/>
            <a:endParaRPr lang="en-US" dirty="0" smtClean="0"/>
          </a:p>
          <a:p>
            <a:pPr lvl="1"/>
            <a:endParaRPr lang="en-US" dirty="0"/>
          </a:p>
        </p:txBody>
      </p:sp>
      <p:pic>
        <p:nvPicPr>
          <p:cNvPr id="5" name="Picture 4"/>
          <p:cNvPicPr>
            <a:picLocks noChangeAspect="1"/>
          </p:cNvPicPr>
          <p:nvPr/>
        </p:nvPicPr>
        <p:blipFill rotWithShape="1">
          <a:blip r:embed="rId2"/>
          <a:srcRect t="7692"/>
          <a:stretch/>
        </p:blipFill>
        <p:spPr>
          <a:xfrm>
            <a:off x="3361406" y="5287259"/>
            <a:ext cx="1447800" cy="12666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01285" y="4648201"/>
            <a:ext cx="1203350" cy="160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gray">
          <a:xfrm>
            <a:off x="4809206" y="1928733"/>
            <a:ext cx="2362200" cy="4625191"/>
          </a:xfrm>
          <a:prstGeom prst="rect">
            <a:avLst/>
          </a:prstGeom>
        </p:spPr>
        <p:txBody>
          <a:bodyPr vert="horz" lIns="0" tIns="0" rIns="0" bIns="0" rtlCol="0">
            <a:normAutofit/>
          </a:bodyPr>
          <a:lstStyle>
            <a:lvl1pPr marL="223832" indent="-223832" algn="l" defTabSz="914378" rtl="0" eaLnBrk="1" latinLnBrk="0" hangingPunct="1">
              <a:lnSpc>
                <a:spcPct val="100000"/>
              </a:lnSpc>
              <a:spcBef>
                <a:spcPts val="600"/>
              </a:spcBef>
              <a:buClr>
                <a:schemeClr val="accent1"/>
              </a:buClr>
              <a:buSzPct val="90000"/>
              <a:buFont typeface="Wingdings" charset="2"/>
              <a:buChar char="§"/>
              <a:defRPr sz="2000" kern="1200">
                <a:solidFill>
                  <a:schemeClr val="tx1"/>
                </a:solidFill>
                <a:latin typeface="+mn-lt"/>
                <a:ea typeface="+mn-ea"/>
                <a:cs typeface="+mn-cs"/>
              </a:defRPr>
            </a:lvl1pPr>
            <a:lvl2pPr marL="457189" indent="-233357" algn="l" defTabSz="914378" rtl="0" eaLnBrk="1" latinLnBrk="0" hangingPunct="1">
              <a:lnSpc>
                <a:spcPct val="100000"/>
              </a:lnSpc>
              <a:spcBef>
                <a:spcPts val="600"/>
              </a:spcBef>
              <a:buClr>
                <a:schemeClr val="accent2"/>
              </a:buClr>
              <a:buFont typeface="Lucida Grande"/>
              <a:buChar char="–"/>
              <a:defRPr sz="1800" kern="1200">
                <a:solidFill>
                  <a:schemeClr val="tx1"/>
                </a:solidFill>
                <a:latin typeface="+mn-lt"/>
                <a:ea typeface="+mn-ea"/>
                <a:cs typeface="+mn-cs"/>
              </a:defRPr>
            </a:lvl2pPr>
            <a:lvl3pPr marL="681021" indent="-223832" algn="l" defTabSz="914378" rtl="0" eaLnBrk="1" latinLnBrk="0" hangingPunct="1">
              <a:lnSpc>
                <a:spcPct val="100000"/>
              </a:lnSpc>
              <a:spcBef>
                <a:spcPts val="600"/>
              </a:spcBef>
              <a:buClr>
                <a:schemeClr val="accent2"/>
              </a:buClr>
              <a:buFont typeface="Lucida Grande"/>
              <a:buChar char="–"/>
              <a:defRPr sz="1600" kern="1200">
                <a:solidFill>
                  <a:schemeClr val="tx1"/>
                </a:solidFill>
                <a:latin typeface="+mn-lt"/>
                <a:ea typeface="+mn-ea"/>
                <a:cs typeface="+mn-cs"/>
              </a:defRPr>
            </a:lvl3pPr>
            <a:lvl4pPr marL="914378" indent="-233357" algn="l" defTabSz="914378" rtl="0" eaLnBrk="1" latinLnBrk="0" hangingPunct="1">
              <a:lnSpc>
                <a:spcPct val="100000"/>
              </a:lnSpc>
              <a:spcBef>
                <a:spcPts val="600"/>
              </a:spcBef>
              <a:buClr>
                <a:schemeClr val="accent2"/>
              </a:buClr>
              <a:buFont typeface="Lucida Grande"/>
              <a:buChar char="–"/>
              <a:defRPr sz="1600" kern="1200">
                <a:solidFill>
                  <a:schemeClr val="tx1"/>
                </a:solidFill>
                <a:latin typeface="+mn-lt"/>
                <a:ea typeface="+mn-ea"/>
                <a:cs typeface="+mn-cs"/>
              </a:defRPr>
            </a:lvl4pPr>
            <a:lvl5pPr marL="1139797" indent="-225419" algn="l" defTabSz="914378" rtl="0" eaLnBrk="1" latinLnBrk="0" hangingPunct="1">
              <a:lnSpc>
                <a:spcPct val="100000"/>
              </a:lnSpc>
              <a:spcBef>
                <a:spcPts val="600"/>
              </a:spcBef>
              <a:buClr>
                <a:schemeClr val="accent2"/>
              </a:buClr>
              <a:buFont typeface="Lucida Grande"/>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rgbClr val="D5140D"/>
              </a:buClr>
            </a:pPr>
            <a:r>
              <a:rPr lang="en-US" dirty="0">
                <a:solidFill>
                  <a:prstClr val="black"/>
                </a:solidFill>
              </a:rPr>
              <a:t>Rail Cars (interim measure)</a:t>
            </a:r>
          </a:p>
          <a:p>
            <a:pPr lvl="1">
              <a:buClr>
                <a:srgbClr val="4B4B4B"/>
              </a:buClr>
            </a:pPr>
            <a:r>
              <a:rPr lang="en-US" dirty="0">
                <a:solidFill>
                  <a:prstClr val="black"/>
                </a:solidFill>
              </a:rPr>
              <a:t> Must utilize a full body harness with lanyard and attach to the crash bar as a tie off point</a:t>
            </a:r>
          </a:p>
        </p:txBody>
      </p:sp>
      <p:pic>
        <p:nvPicPr>
          <p:cNvPr id="9" name="Picture 8"/>
          <p:cNvPicPr>
            <a:picLocks noChangeAspect="1"/>
          </p:cNvPicPr>
          <p:nvPr/>
        </p:nvPicPr>
        <p:blipFill>
          <a:blip r:embed="rId4"/>
          <a:stretch>
            <a:fillRect/>
          </a:stretch>
        </p:blipFill>
        <p:spPr>
          <a:xfrm>
            <a:off x="6201941" y="4123213"/>
            <a:ext cx="1933769" cy="1212341"/>
          </a:xfrm>
          <a:prstGeom prst="rect">
            <a:avLst/>
          </a:prstGeom>
        </p:spPr>
      </p:pic>
      <p:pic>
        <p:nvPicPr>
          <p:cNvPr id="10" name="Picture 9"/>
          <p:cNvPicPr>
            <a:picLocks noChangeAspect="1"/>
          </p:cNvPicPr>
          <p:nvPr/>
        </p:nvPicPr>
        <p:blipFill>
          <a:blip r:embed="rId5"/>
          <a:stretch>
            <a:fillRect/>
          </a:stretch>
        </p:blipFill>
        <p:spPr>
          <a:xfrm>
            <a:off x="5181601" y="5180657"/>
            <a:ext cx="2197695" cy="1229757"/>
          </a:xfrm>
          <a:prstGeom prst="rect">
            <a:avLst/>
          </a:prstGeom>
        </p:spPr>
      </p:pic>
      <p:sp>
        <p:nvSpPr>
          <p:cNvPr id="11" name="Title 1"/>
          <p:cNvSpPr txBox="1">
            <a:spLocks/>
          </p:cNvSpPr>
          <p:nvPr/>
        </p:nvSpPr>
        <p:spPr>
          <a:xfrm>
            <a:off x="1792954" y="929747"/>
            <a:ext cx="8229600" cy="914400"/>
          </a:xfrm>
          <a:prstGeom prst="rect">
            <a:avLst/>
          </a:prstGeom>
        </p:spPr>
        <p:txBody>
          <a:bodyPr vert="horz" lIns="0" tIns="0" rIns="0" bIns="137160" rtlCol="0" anchor="b" anchorCtr="0">
            <a:normAutofit/>
          </a:bodyPr>
          <a:lstStyle>
            <a:lvl1pPr algn="l" defTabSz="914378" rtl="0" eaLnBrk="1" latinLnBrk="0" hangingPunct="1">
              <a:lnSpc>
                <a:spcPct val="95000"/>
              </a:lnSpc>
              <a:spcBef>
                <a:spcPct val="0"/>
              </a:spcBef>
              <a:buNone/>
              <a:defRPr sz="2200" b="1" kern="1200">
                <a:solidFill>
                  <a:schemeClr val="accent2"/>
                </a:solidFill>
                <a:latin typeface="+mj-lt"/>
                <a:ea typeface="+mj-ea"/>
                <a:cs typeface="+mj-cs"/>
              </a:defRPr>
            </a:lvl1pPr>
          </a:lstStyle>
          <a:p>
            <a:r>
              <a:rPr lang="en-US">
                <a:solidFill>
                  <a:srgbClr val="4B4B4B"/>
                </a:solidFill>
              </a:rPr>
              <a:t>100% Fall Protection – 100% of the time </a:t>
            </a:r>
            <a:endParaRPr lang="en-US" dirty="0">
              <a:solidFill>
                <a:srgbClr val="4B4B4B"/>
              </a:solidFill>
            </a:endParaRPr>
          </a:p>
        </p:txBody>
      </p:sp>
    </p:spTree>
    <p:extLst>
      <p:ext uri="{BB962C8B-B14F-4D97-AF65-F5344CB8AC3E}">
        <p14:creationId xmlns:p14="http://schemas.microsoft.com/office/powerpoint/2010/main" val="2758381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100% Fall Protection – 100% of the time </a:t>
            </a:r>
          </a:p>
        </p:txBody>
      </p:sp>
      <p:sp>
        <p:nvSpPr>
          <p:cNvPr id="29699" name="Content Placeholder 2"/>
          <p:cNvSpPr>
            <a:spLocks noGrp="1"/>
          </p:cNvSpPr>
          <p:nvPr>
            <p:ph sz="half" idx="1"/>
          </p:nvPr>
        </p:nvSpPr>
        <p:spPr>
          <a:xfrm>
            <a:off x="1828800" y="1295401"/>
            <a:ext cx="5257800" cy="4625191"/>
          </a:xfrm>
        </p:spPr>
        <p:txBody>
          <a:bodyPr/>
          <a:lstStyle/>
          <a:p>
            <a:r>
              <a:rPr lang="en-US" dirty="0" smtClean="0"/>
              <a:t>Handrails, midrails and toeboards provide fall protection from normal walking and working surfaces such as walkways, ramps, open sides and edges and holes.</a:t>
            </a:r>
          </a:p>
        </p:txBody>
      </p:sp>
      <p:pic>
        <p:nvPicPr>
          <p:cNvPr id="29701" name="Picture 3"/>
          <p:cNvPicPr>
            <a:picLocks noChangeAspect="1" noChangeArrowheads="1"/>
          </p:cNvPicPr>
          <p:nvPr/>
        </p:nvPicPr>
        <p:blipFill>
          <a:blip r:embed="rId2" cstate="print"/>
          <a:srcRect/>
          <a:stretch>
            <a:fillRect/>
          </a:stretch>
        </p:blipFill>
        <p:spPr bwMode="auto">
          <a:xfrm>
            <a:off x="5334000" y="3048000"/>
            <a:ext cx="3829050" cy="2133600"/>
          </a:xfrm>
          <a:prstGeom prst="rect">
            <a:avLst/>
          </a:prstGeom>
          <a:noFill/>
          <a:ln w="9525">
            <a:noFill/>
            <a:miter lim="800000"/>
            <a:headEnd/>
            <a:tailEnd/>
          </a:ln>
        </p:spPr>
      </p:pic>
    </p:spTree>
    <p:extLst>
      <p:ext uri="{BB962C8B-B14F-4D97-AF65-F5344CB8AC3E}">
        <p14:creationId xmlns:p14="http://schemas.microsoft.com/office/powerpoint/2010/main" val="3057292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3"/>
          <p:cNvSpPr>
            <a:spLocks noChangeArrowheads="1"/>
          </p:cNvSpPr>
          <p:nvPr/>
        </p:nvSpPr>
        <p:spPr bwMode="auto">
          <a:xfrm>
            <a:off x="1752600" y="1524001"/>
            <a:ext cx="5257800"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339725" indent="-225425"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lvl="1" eaLnBrk="1" fontAlgn="base" hangingPunct="1">
              <a:lnSpc>
                <a:spcPct val="90000"/>
              </a:lnSpc>
              <a:spcBef>
                <a:spcPct val="25000"/>
              </a:spcBef>
              <a:spcAft>
                <a:spcPct val="0"/>
              </a:spcAft>
              <a:buClr>
                <a:srgbClr val="800000"/>
              </a:buClr>
              <a:buSzPct val="115000"/>
              <a:buFontTx/>
              <a:buChar char="•"/>
            </a:pPr>
            <a:r>
              <a:rPr lang="en-US" altLang="en-US" sz="2400" dirty="0">
                <a:solidFill>
                  <a:srgbClr val="C0C0C0"/>
                </a:solidFill>
                <a:latin typeface="Arial" panose="020B0604020202020204" pitchFamily="34" charset="0"/>
              </a:rPr>
              <a:t>Don’t use defective ladders and don’t try to repair</a:t>
            </a:r>
          </a:p>
          <a:p>
            <a:pPr lvl="1" eaLnBrk="1" fontAlgn="base" hangingPunct="1">
              <a:lnSpc>
                <a:spcPct val="90000"/>
              </a:lnSpc>
              <a:spcBef>
                <a:spcPct val="25000"/>
              </a:spcBef>
              <a:spcAft>
                <a:spcPct val="0"/>
              </a:spcAft>
              <a:buClr>
                <a:srgbClr val="800000"/>
              </a:buClr>
              <a:buSzPct val="115000"/>
              <a:buFontTx/>
              <a:buChar char="•"/>
            </a:pPr>
            <a:r>
              <a:rPr lang="en-US" altLang="en-US" sz="2400" dirty="0">
                <a:solidFill>
                  <a:srgbClr val="C0C0C0"/>
                </a:solidFill>
                <a:latin typeface="Arial" panose="020B0604020202020204" pitchFamily="34" charset="0"/>
              </a:rPr>
              <a:t>Tag out of service and throw away</a:t>
            </a:r>
          </a:p>
        </p:txBody>
      </p:sp>
      <p:pic>
        <p:nvPicPr>
          <p:cNvPr id="181251" name="Picture 22" descr="old ladder against wall silo"/>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762750" y="639764"/>
            <a:ext cx="3905250"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197" name="Rectangle 5"/>
          <p:cNvSpPr>
            <a:spLocks noGrp="1" noChangeArrowheads="1"/>
          </p:cNvSpPr>
          <p:nvPr>
            <p:ph type="title"/>
          </p:nvPr>
        </p:nvSpPr>
        <p:spPr>
          <a:xfrm>
            <a:off x="1752600" y="0"/>
            <a:ext cx="8229600" cy="1143000"/>
          </a:xfrm>
        </p:spPr>
        <p:txBody>
          <a:bodyPr>
            <a:normAutofit/>
          </a:bodyPr>
          <a:lstStyle/>
          <a:p>
            <a:pPr eaLnBrk="1" hangingPunct="1">
              <a:defRPr/>
            </a:pPr>
            <a:r>
              <a:rPr lang="en-US" dirty="0" smtClean="0">
                <a:effectLst>
                  <a:outerShdw blurRad="38100" dist="38100" dir="2700000" algn="tl">
                    <a:srgbClr val="C0C0C0"/>
                  </a:outerShdw>
                </a:effectLst>
              </a:rPr>
              <a:t>Ladder Safety </a:t>
            </a:r>
          </a:p>
        </p:txBody>
      </p:sp>
      <p:sp>
        <p:nvSpPr>
          <p:cNvPr id="520216" name="Rectangle 24"/>
          <p:cNvSpPr>
            <a:spLocks noChangeArrowheads="1"/>
          </p:cNvSpPr>
          <p:nvPr/>
        </p:nvSpPr>
        <p:spPr bwMode="auto">
          <a:xfrm>
            <a:off x="10299700" y="6519863"/>
            <a:ext cx="368300" cy="361950"/>
          </a:xfrm>
          <a:prstGeom prst="rect">
            <a:avLst/>
          </a:prstGeom>
          <a:gradFill rotWithShape="1">
            <a:gsLst>
              <a:gs pos="0">
                <a:schemeClr val="tx1">
                  <a:alpha val="22000"/>
                </a:schemeClr>
              </a:gs>
              <a:gs pos="100000">
                <a:schemeClr val="tx1">
                  <a:gamma/>
                  <a:tint val="84706"/>
                  <a:invGamma/>
                  <a:alpha val="94000"/>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2000" i="1">
              <a:solidFill>
                <a:srgbClr val="000000"/>
              </a:solidFill>
              <a:latin typeface="Times New Roman" pitchFamily="18" charset="0"/>
              <a:cs typeface="Arial" charset="0"/>
            </a:endParaRPr>
          </a:p>
        </p:txBody>
      </p:sp>
    </p:spTree>
    <p:custDataLst>
      <p:tags r:id="rId1"/>
    </p:custDataLst>
    <p:extLst>
      <p:ext uri="{BB962C8B-B14F-4D97-AF65-F5344CB8AC3E}">
        <p14:creationId xmlns:p14="http://schemas.microsoft.com/office/powerpoint/2010/main" val="2460916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13" descr="STEEL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5" name="Rectangle 3"/>
          <p:cNvSpPr>
            <a:spLocks noGrp="1" noChangeArrowheads="1"/>
          </p:cNvSpPr>
          <p:nvPr>
            <p:ph type="body" sz="half" idx="1"/>
          </p:nvPr>
        </p:nvSpPr>
        <p:spPr>
          <a:xfrm>
            <a:off x="1524000" y="1676401"/>
            <a:ext cx="3886200" cy="4525963"/>
          </a:xfrm>
        </p:spPr>
        <p:txBody>
          <a:bodyPr>
            <a:normAutofit/>
          </a:bodyPr>
          <a:lstStyle/>
          <a:p>
            <a:pPr lvl="1">
              <a:lnSpc>
                <a:spcPct val="90000"/>
              </a:lnSpc>
              <a:buFontTx/>
              <a:buNone/>
            </a:pPr>
            <a:endParaRPr lang="en-US" altLang="en-US" sz="2200" b="1" dirty="0"/>
          </a:p>
          <a:p>
            <a:pPr>
              <a:lnSpc>
                <a:spcPct val="90000"/>
              </a:lnSpc>
            </a:pPr>
            <a:r>
              <a:rPr lang="en-US" altLang="en-US" sz="2200" b="1" dirty="0"/>
              <a:t>Place ladder on a clean slip free level surface.</a:t>
            </a:r>
          </a:p>
          <a:p>
            <a:pPr>
              <a:lnSpc>
                <a:spcPct val="90000"/>
              </a:lnSpc>
            </a:pPr>
            <a:r>
              <a:rPr lang="en-US" altLang="en-US" sz="2200" b="1" dirty="0"/>
              <a:t>Extend the ladder 3 feet above the top support, if used to access roof or other elevated surface. (trenches included)</a:t>
            </a:r>
          </a:p>
        </p:txBody>
      </p:sp>
      <p:pic>
        <p:nvPicPr>
          <p:cNvPr id="182276" name="Picture 12" descr="ladder tip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1503" t="17052" r="807" b="7237"/>
          <a:stretch>
            <a:fillRect/>
          </a:stretch>
        </p:blipFill>
        <p:spPr>
          <a:xfrm>
            <a:off x="5867400" y="1447800"/>
            <a:ext cx="4800600" cy="5410200"/>
          </a:xfrm>
          <a:ln>
            <a:solidFill>
              <a:schemeClr val="bg1"/>
            </a:solidFill>
            <a:miter lim="800000"/>
            <a:headEnd/>
            <a:tailEnd/>
          </a:ln>
        </p:spPr>
      </p:pic>
      <p:sp>
        <p:nvSpPr>
          <p:cNvPr id="38914" name="Rectangle 2"/>
          <p:cNvSpPr>
            <a:spLocks noGrp="1" noChangeArrowheads="1"/>
          </p:cNvSpPr>
          <p:nvPr>
            <p:ph type="title"/>
          </p:nvPr>
        </p:nvSpPr>
        <p:spPr/>
        <p:txBody>
          <a:bodyPr/>
          <a:lstStyle/>
          <a:p>
            <a:pPr>
              <a:defRPr/>
            </a:pPr>
            <a:r>
              <a:rPr lang="en-US" b="1" dirty="0">
                <a:solidFill>
                  <a:schemeClr val="bg1"/>
                </a:solidFill>
              </a:rPr>
              <a:t>LADDER SETUP</a:t>
            </a:r>
          </a:p>
        </p:txBody>
      </p:sp>
      <p:sp>
        <p:nvSpPr>
          <p:cNvPr id="182278" name="Line 14"/>
          <p:cNvSpPr>
            <a:spLocks noChangeShapeType="1"/>
          </p:cNvSpPr>
          <p:nvPr/>
        </p:nvSpPr>
        <p:spPr bwMode="auto">
          <a:xfrm flipV="1">
            <a:off x="7620000" y="5867400"/>
            <a:ext cx="914400" cy="381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182279" name="Line 16"/>
          <p:cNvSpPr>
            <a:spLocks noChangeShapeType="1"/>
          </p:cNvSpPr>
          <p:nvPr/>
        </p:nvSpPr>
        <p:spPr bwMode="auto">
          <a:xfrm flipV="1">
            <a:off x="8001000" y="1752600"/>
            <a:ext cx="0" cy="9906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182280" name="Rectangle 17"/>
          <p:cNvSpPr>
            <a:spLocks noChangeArrowheads="1"/>
          </p:cNvSpPr>
          <p:nvPr/>
        </p:nvSpPr>
        <p:spPr bwMode="auto">
          <a:xfrm>
            <a:off x="7315200" y="1752600"/>
            <a:ext cx="609600" cy="9144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algn="ctr" eaLnBrk="1" fontAlgn="base" hangingPunct="1">
              <a:spcBef>
                <a:spcPct val="0"/>
              </a:spcBef>
              <a:spcAft>
                <a:spcPct val="0"/>
              </a:spcAft>
              <a:buClrTx/>
              <a:buSzTx/>
              <a:buFontTx/>
              <a:buNone/>
            </a:pPr>
            <a:r>
              <a:rPr lang="en-US" altLang="en-US" sz="1800">
                <a:solidFill>
                  <a:prstClr val="black"/>
                </a:solidFill>
                <a:latin typeface="Calibri" panose="020F0502020204030204" pitchFamily="34" charset="0"/>
              </a:rPr>
              <a:t>4 ft.</a:t>
            </a:r>
          </a:p>
        </p:txBody>
      </p:sp>
      <p:sp>
        <p:nvSpPr>
          <p:cNvPr id="9" name="Rectangle 3"/>
          <p:cNvSpPr txBox="1">
            <a:spLocks noChangeArrowheads="1"/>
          </p:cNvSpPr>
          <p:nvPr/>
        </p:nvSpPr>
        <p:spPr>
          <a:xfrm>
            <a:off x="1524000" y="4157254"/>
            <a:ext cx="4476750" cy="1752600"/>
          </a:xfrm>
          <a:prstGeom prst="rect">
            <a:avLst/>
          </a:prstGeom>
        </p:spPr>
        <p:txBody>
          <a:bodyPr vert="horz" lIns="0" tIns="0" rIns="0" bIns="0" rtlCol="0">
            <a:normAutofit/>
          </a:bodyPr>
          <a:lstStyle>
            <a:lvl1pPr marL="223832" indent="-223832" algn="l" defTabSz="914378" rtl="0" eaLnBrk="1" latinLnBrk="0" hangingPunct="1">
              <a:lnSpc>
                <a:spcPct val="100000"/>
              </a:lnSpc>
              <a:spcBef>
                <a:spcPts val="600"/>
              </a:spcBef>
              <a:buClr>
                <a:schemeClr val="accent1"/>
              </a:buClr>
              <a:buSzPct val="90000"/>
              <a:buFont typeface="Wingdings" charset="2"/>
              <a:buChar char="§"/>
              <a:defRPr sz="1800" kern="1200">
                <a:solidFill>
                  <a:schemeClr val="tx1"/>
                </a:solidFill>
                <a:latin typeface="+mn-lt"/>
                <a:ea typeface="+mn-ea"/>
                <a:cs typeface="+mn-cs"/>
              </a:defRPr>
            </a:lvl1pPr>
            <a:lvl2pPr marL="457189" indent="-233357" algn="l" defTabSz="914378" rtl="0" eaLnBrk="1" latinLnBrk="0" hangingPunct="1">
              <a:lnSpc>
                <a:spcPct val="100000"/>
              </a:lnSpc>
              <a:spcBef>
                <a:spcPts val="600"/>
              </a:spcBef>
              <a:buClr>
                <a:schemeClr val="accent2"/>
              </a:buClr>
              <a:buFont typeface="Lucida Grande"/>
              <a:buChar char="–"/>
              <a:defRPr sz="1600" kern="1200">
                <a:solidFill>
                  <a:schemeClr val="tx1"/>
                </a:solidFill>
                <a:latin typeface="+mn-lt"/>
                <a:ea typeface="+mn-ea"/>
                <a:cs typeface="+mn-cs"/>
              </a:defRPr>
            </a:lvl2pPr>
            <a:lvl3pPr marL="681021" indent="-223832" algn="l" defTabSz="914378" rtl="0" eaLnBrk="1" latinLnBrk="0" hangingPunct="1">
              <a:lnSpc>
                <a:spcPct val="100000"/>
              </a:lnSpc>
              <a:spcBef>
                <a:spcPts val="600"/>
              </a:spcBef>
              <a:buClr>
                <a:schemeClr val="accent2"/>
              </a:buClr>
              <a:buFont typeface="Lucida Grande"/>
              <a:buChar char="–"/>
              <a:defRPr sz="1400" kern="1200">
                <a:solidFill>
                  <a:schemeClr val="tx1"/>
                </a:solidFill>
                <a:latin typeface="+mn-lt"/>
                <a:ea typeface="+mn-ea"/>
                <a:cs typeface="+mn-cs"/>
              </a:defRPr>
            </a:lvl3pPr>
            <a:lvl4pPr marL="914378" indent="-233357" algn="l" defTabSz="914378" rtl="0" eaLnBrk="1" latinLnBrk="0" hangingPunct="1">
              <a:lnSpc>
                <a:spcPct val="100000"/>
              </a:lnSpc>
              <a:spcBef>
                <a:spcPts val="600"/>
              </a:spcBef>
              <a:buClr>
                <a:schemeClr val="accent2"/>
              </a:buClr>
              <a:buFont typeface="Lucida Grande"/>
              <a:buChar char="–"/>
              <a:defRPr sz="1200" kern="1200">
                <a:solidFill>
                  <a:schemeClr val="tx1"/>
                </a:solidFill>
                <a:latin typeface="+mn-lt"/>
                <a:ea typeface="+mn-ea"/>
                <a:cs typeface="+mn-cs"/>
              </a:defRPr>
            </a:lvl4pPr>
            <a:lvl5pPr marL="1139797" indent="-225419" algn="l" defTabSz="914378" rtl="0" eaLnBrk="1" latinLnBrk="0" hangingPunct="1">
              <a:lnSpc>
                <a:spcPct val="100000"/>
              </a:lnSpc>
              <a:spcBef>
                <a:spcPts val="600"/>
              </a:spcBef>
              <a:buClr>
                <a:schemeClr val="accent2"/>
              </a:buClr>
              <a:buFont typeface="Lucida Grande"/>
              <a:buChar char="–"/>
              <a:defRPr sz="11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rgbClr val="D5140D"/>
              </a:buClr>
            </a:pPr>
            <a:r>
              <a:rPr lang="en-US" altLang="en-US" sz="2000" b="1" dirty="0">
                <a:solidFill>
                  <a:prstClr val="black"/>
                </a:solidFill>
              </a:rPr>
              <a:t>Place the ladder base ¼  the height of the ladder from the wall when using a straight ladder.  (1 </a:t>
            </a:r>
            <a:r>
              <a:rPr lang="en-US" altLang="en-US" sz="2000" b="1" dirty="0" err="1">
                <a:solidFill>
                  <a:prstClr val="black"/>
                </a:solidFill>
              </a:rPr>
              <a:t>ft</a:t>
            </a:r>
            <a:r>
              <a:rPr lang="en-US" altLang="en-US" sz="2000" b="1" dirty="0">
                <a:solidFill>
                  <a:prstClr val="black"/>
                </a:solidFill>
              </a:rPr>
              <a:t> away from the surface for every 4 feet).</a:t>
            </a:r>
          </a:p>
          <a:p>
            <a:pPr>
              <a:lnSpc>
                <a:spcPct val="90000"/>
              </a:lnSpc>
              <a:buClr>
                <a:srgbClr val="D5140D"/>
              </a:buClr>
              <a:buFontTx/>
              <a:buNone/>
            </a:pPr>
            <a:endParaRPr lang="en-US" altLang="en-US" sz="2000" b="1" dirty="0">
              <a:solidFill>
                <a:prstClr val="black"/>
              </a:solidFill>
            </a:endParaRPr>
          </a:p>
        </p:txBody>
      </p:sp>
    </p:spTree>
    <p:extLst>
      <p:ext uri="{BB962C8B-B14F-4D97-AF65-F5344CB8AC3E}">
        <p14:creationId xmlns:p14="http://schemas.microsoft.com/office/powerpoint/2010/main" val="3273800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Forklifts/Boom Lift/Scissor Lift</a:t>
            </a:r>
            <a:endParaRPr lang="en-US" dirty="0"/>
          </a:p>
        </p:txBody>
      </p:sp>
    </p:spTree>
    <p:extLst>
      <p:ext uri="{BB962C8B-B14F-4D97-AF65-F5344CB8AC3E}">
        <p14:creationId xmlns:p14="http://schemas.microsoft.com/office/powerpoint/2010/main" val="4239152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E03DEE4-8D65-44F7-8E54-113B1CA2F2A0}"/>
              </a:ext>
            </a:extLst>
          </p:cNvPr>
          <p:cNvSpPr>
            <a:spLocks noGrp="1"/>
          </p:cNvSpPr>
          <p:nvPr>
            <p:ph type="title"/>
          </p:nvPr>
        </p:nvSpPr>
        <p:spPr/>
        <p:txBody>
          <a:bodyPr/>
          <a:lstStyle/>
          <a:p>
            <a:r>
              <a:rPr lang="en-US" dirty="0" smtClean="0"/>
              <a:t>Powered Industrial Vehicles - Forklifts</a:t>
            </a:r>
            <a:endParaRPr lang="en-US" dirty="0"/>
          </a:p>
        </p:txBody>
      </p:sp>
      <p:pic>
        <p:nvPicPr>
          <p:cNvPr id="3" name="Picture 3"/>
          <p:cNvPicPr>
            <a:picLocks noChangeAspect="1" noChangeArrowheads="1"/>
          </p:cNvPicPr>
          <p:nvPr/>
        </p:nvPicPr>
        <p:blipFill>
          <a:blip r:embed="rId3" cstate="print"/>
          <a:srcRect/>
          <a:stretch>
            <a:fillRect/>
          </a:stretch>
        </p:blipFill>
        <p:spPr bwMode="auto">
          <a:xfrm>
            <a:off x="4191000" y="3733800"/>
            <a:ext cx="3224042" cy="2438400"/>
          </a:xfrm>
          <a:prstGeom prst="rect">
            <a:avLst/>
          </a:prstGeom>
          <a:noFill/>
          <a:ln w="9525">
            <a:noFill/>
            <a:miter lim="800000"/>
            <a:headEnd/>
            <a:tailEnd/>
          </a:ln>
        </p:spPr>
      </p:pic>
      <p:sp>
        <p:nvSpPr>
          <p:cNvPr id="5" name="Content Placeholder 10"/>
          <p:cNvSpPr>
            <a:spLocks noGrp="1"/>
          </p:cNvSpPr>
          <p:nvPr>
            <p:ph sz="half" idx="4294967295"/>
          </p:nvPr>
        </p:nvSpPr>
        <p:spPr>
          <a:xfrm>
            <a:off x="1676400" y="1447800"/>
            <a:ext cx="8648700" cy="3505200"/>
          </a:xfrm>
          <a:prstGeom prst="rect">
            <a:avLst/>
          </a:prstGeom>
        </p:spPr>
        <p:txBody>
          <a:bodyPr/>
          <a:lstStyle/>
          <a:p>
            <a:r>
              <a:rPr lang="en-US" sz="2000" dirty="0"/>
              <a:t>Must be trained and certified in the proper operation and maintenance prior to </a:t>
            </a:r>
            <a:r>
              <a:rPr lang="en-US" sz="2000" dirty="0" smtClean="0"/>
              <a:t>use, every three years, and after an incident/accident.</a:t>
            </a:r>
            <a:endParaRPr lang="en-US" sz="2000" dirty="0"/>
          </a:p>
          <a:p>
            <a:r>
              <a:rPr lang="en-US" sz="2000" dirty="0"/>
              <a:t>Watch the training video on the BRANDT website and perform the driving test with your supervisor according to the checklist on the website.  Have supervisor sign off on the driving checklist and keep in training files</a:t>
            </a:r>
            <a:r>
              <a:rPr lang="en-US" sz="2000" dirty="0" smtClean="0"/>
              <a:t>.</a:t>
            </a:r>
            <a:endParaRPr lang="en-US" sz="2000" dirty="0"/>
          </a:p>
        </p:txBody>
      </p:sp>
    </p:spTree>
    <p:extLst>
      <p:ext uri="{BB962C8B-B14F-4D97-AF65-F5344CB8AC3E}">
        <p14:creationId xmlns:p14="http://schemas.microsoft.com/office/powerpoint/2010/main" val="3520238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28600"/>
            <a:ext cx="7010400" cy="762000"/>
          </a:xfrm>
        </p:spPr>
        <p:txBody>
          <a:bodyPr/>
          <a:lstStyle/>
          <a:p>
            <a:r>
              <a:rPr lang="en-US" dirty="0" smtClean="0"/>
              <a:t>Scissor and Boom Lifts</a:t>
            </a:r>
            <a:endParaRPr lang="en-US" dirty="0"/>
          </a:p>
        </p:txBody>
      </p:sp>
      <p:pic>
        <p:nvPicPr>
          <p:cNvPr id="5" name="Picture 7"/>
          <p:cNvPicPr>
            <a:picLocks noGrp="1" noChangeAspect="1" noChangeArrowheads="1"/>
          </p:cNvPicPr>
          <p:nvPr>
            <p:ph sz="quarter" idx="4294967295"/>
          </p:nvPr>
        </p:nvPicPr>
        <p:blipFill>
          <a:blip r:embed="rId2" cstate="print"/>
          <a:stretch>
            <a:fillRect/>
          </a:stretch>
        </p:blipFill>
        <p:spPr bwMode="auto">
          <a:xfrm>
            <a:off x="2514600" y="990600"/>
            <a:ext cx="4114800" cy="3067396"/>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7772400" y="1307989"/>
            <a:ext cx="2554376" cy="2641823"/>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5257801" y="4648200"/>
            <a:ext cx="3661980" cy="1847850"/>
          </a:xfrm>
          <a:prstGeom prst="rect">
            <a:avLst/>
          </a:prstGeom>
          <a:noFill/>
          <a:ln w="9525">
            <a:noFill/>
            <a:miter lim="800000"/>
            <a:headEnd/>
            <a:tailEnd/>
          </a:ln>
        </p:spPr>
      </p:pic>
      <p:pic>
        <p:nvPicPr>
          <p:cNvPr id="8" name="Picture 5"/>
          <p:cNvPicPr>
            <a:picLocks noChangeAspect="1" noChangeArrowheads="1"/>
          </p:cNvPicPr>
          <p:nvPr/>
        </p:nvPicPr>
        <p:blipFill>
          <a:blip r:embed="rId5" cstate="print"/>
          <a:srcRect/>
          <a:stretch>
            <a:fillRect/>
          </a:stretch>
        </p:blipFill>
        <p:spPr bwMode="auto">
          <a:xfrm>
            <a:off x="1676401" y="4267201"/>
            <a:ext cx="3325997" cy="2200275"/>
          </a:xfrm>
          <a:prstGeom prst="rect">
            <a:avLst/>
          </a:prstGeom>
          <a:noFill/>
          <a:ln w="9525">
            <a:noFill/>
            <a:miter lim="800000"/>
            <a:headEnd/>
            <a:tailEnd/>
          </a:ln>
        </p:spPr>
      </p:pic>
      <p:sp>
        <p:nvSpPr>
          <p:cNvPr id="9" name="TextBox 8"/>
          <p:cNvSpPr txBox="1"/>
          <p:nvPr/>
        </p:nvSpPr>
        <p:spPr>
          <a:xfrm>
            <a:off x="4419600" y="3352801"/>
            <a:ext cx="3886200" cy="1323439"/>
          </a:xfrm>
          <a:prstGeom prst="rect">
            <a:avLst/>
          </a:prstGeom>
          <a:solidFill>
            <a:srgbClr val="0070C0"/>
          </a:solidFill>
        </p:spPr>
        <p:txBody>
          <a:bodyPr wrap="square" rtlCol="0">
            <a:spAutoFit/>
          </a:bodyPr>
          <a:lstStyle/>
          <a:p>
            <a:pPr fontAlgn="base">
              <a:spcBef>
                <a:spcPct val="0"/>
              </a:spcBef>
              <a:spcAft>
                <a:spcPct val="0"/>
              </a:spcAft>
            </a:pPr>
            <a:r>
              <a:rPr lang="en-US" sz="2000" dirty="0">
                <a:solidFill>
                  <a:srgbClr val="000000"/>
                </a:solidFill>
                <a:latin typeface="Arial" pitchFamily="34" charset="0"/>
              </a:rPr>
              <a:t>You must receive training on the proper use and maintenance prior to using the lifts.  Contact EHS as needed.  </a:t>
            </a:r>
          </a:p>
        </p:txBody>
      </p:sp>
    </p:spTree>
    <p:extLst>
      <p:ext uri="{BB962C8B-B14F-4D97-AF65-F5344CB8AC3E}">
        <p14:creationId xmlns:p14="http://schemas.microsoft.com/office/powerpoint/2010/main" val="3125799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6"/>
          <p:cNvGrpSpPr>
            <a:grpSpLocks/>
          </p:cNvGrpSpPr>
          <p:nvPr/>
        </p:nvGrpSpPr>
        <p:grpSpPr bwMode="auto">
          <a:xfrm>
            <a:off x="-241301" y="1384001"/>
            <a:ext cx="12293257" cy="7146925"/>
            <a:chOff x="-820" y="61"/>
            <a:chExt cx="6580" cy="4502"/>
          </a:xfrm>
        </p:grpSpPr>
        <p:sp>
          <p:nvSpPr>
            <p:cNvPr id="26630" name="Rectangle 2"/>
            <p:cNvSpPr>
              <a:spLocks noChangeArrowheads="1"/>
            </p:cNvSpPr>
            <p:nvPr/>
          </p:nvSpPr>
          <p:spPr bwMode="auto">
            <a:xfrm>
              <a:off x="-820" y="61"/>
              <a:ext cx="658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r>
                <a:rPr lang="en-US" altLang="en-US" sz="1600" b="1" dirty="0">
                  <a:latin typeface="Verdana" panose="020B0604030504040204" pitchFamily="34" charset="0"/>
                </a:rPr>
                <a:t>What safety procedures should you follow when using woodworking machines?</a:t>
              </a:r>
              <a:r>
                <a:rPr lang="en-US" altLang="en-US" sz="1000" dirty="0">
                  <a:latin typeface="Verdana" panose="020B0604030504040204" pitchFamily="34" charset="0"/>
                </a:rPr>
                <a:t> </a:t>
              </a:r>
            </a:p>
            <a:p>
              <a:pPr lvl="1" eaLnBrk="1" hangingPunct="1"/>
              <a:endParaRPr lang="en-US" altLang="en-US" sz="1000" dirty="0">
                <a:latin typeface="Verdana" panose="020B0604030504040204" pitchFamily="34" charset="0"/>
              </a:endParaRPr>
            </a:p>
            <a:p>
              <a:pPr lvl="1">
                <a:buFontTx/>
                <a:buChar char="•"/>
              </a:pPr>
              <a:r>
                <a:rPr lang="en-US" altLang="en-US" sz="1400" dirty="0">
                  <a:latin typeface="Verdana" panose="020B0604030504040204" pitchFamily="34" charset="0"/>
                </a:rPr>
                <a:t>Always wear safety glasses or </a:t>
              </a:r>
              <a:r>
                <a:rPr lang="en-US" altLang="en-US" sz="1400" dirty="0" smtClean="0">
                  <a:latin typeface="Verdana" panose="020B0604030504040204" pitchFamily="34" charset="0"/>
                </a:rPr>
                <a:t>goggles, dust masks when required</a:t>
              </a:r>
              <a:endParaRPr lang="en-US" altLang="en-US" sz="1400" dirty="0">
                <a:latin typeface="Verdana" panose="020B0604030504040204" pitchFamily="34" charset="0"/>
              </a:endParaRPr>
            </a:p>
            <a:p>
              <a:pPr lvl="1">
                <a:buFontTx/>
                <a:buChar char="•"/>
              </a:pPr>
              <a:r>
                <a:rPr lang="en-US" altLang="en-US" sz="1400" dirty="0">
                  <a:latin typeface="Verdana" panose="020B0604030504040204" pitchFamily="34" charset="0"/>
                </a:rPr>
                <a:t>Wear hearing protection that is suitable for the level and frequency of the noise you are exposed to in the woodworking area. If you have trouble hearing someone speak from three feet away, the noise level from the machine is too high. </a:t>
              </a:r>
            </a:p>
            <a:p>
              <a:pPr lvl="1">
                <a:buFontTx/>
                <a:buChar char="•"/>
              </a:pPr>
              <a:r>
                <a:rPr lang="en-US" altLang="en-US" sz="1400" dirty="0" smtClean="0">
                  <a:latin typeface="Verdana" panose="020B0604030504040204" pitchFamily="34" charset="0"/>
                </a:rPr>
                <a:t>Make </a:t>
              </a:r>
              <a:r>
                <a:rPr lang="en-US" altLang="en-US" sz="1400" dirty="0">
                  <a:latin typeface="Verdana" panose="020B0604030504040204" pitchFamily="34" charset="0"/>
                </a:rPr>
                <a:t>sure the guard is in position, is in good working condition, and guards the machine adequately before operating any equipment or machine. Check and adjust all other safety devices. </a:t>
              </a:r>
            </a:p>
          </p:txBody>
        </p:sp>
        <p:sp>
          <p:nvSpPr>
            <p:cNvPr id="26631" name="Rectangle 3"/>
            <p:cNvSpPr>
              <a:spLocks noChangeArrowheads="1"/>
            </p:cNvSpPr>
            <p:nvPr/>
          </p:nvSpPr>
          <p:spPr bwMode="auto">
            <a:xfrm>
              <a:off x="0" y="4032"/>
              <a:ext cx="576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000">
                  <a:latin typeface="Verdana" panose="020B0604030504040204" pitchFamily="34" charset="0"/>
                  <a:hlinkClick r:id="" action="ppaction://noaction"/>
                </a:rPr>
                <a:t>  </a:t>
              </a:r>
              <a:r>
                <a:rPr lang="en-US" altLang="en-US" sz="2500">
                  <a:latin typeface="Verdana" panose="020B0604030504040204" pitchFamily="34" charset="0"/>
                </a:rPr>
                <a:t> </a:t>
              </a:r>
              <a:r>
                <a:rPr lang="en-US" altLang="en-US" sz="1000">
                  <a:latin typeface="Verdana" panose="020B0604030504040204" pitchFamily="34" charset="0"/>
                </a:rPr>
                <a:t>      </a:t>
              </a:r>
            </a:p>
          </p:txBody>
        </p:sp>
        <p:sp>
          <p:nvSpPr>
            <p:cNvPr id="26632" name="Rectangle 5"/>
            <p:cNvSpPr>
              <a:spLocks noChangeArrowheads="1"/>
            </p:cNvSpPr>
            <p:nvPr/>
          </p:nvSpPr>
          <p:spPr bwMode="auto">
            <a:xfrm>
              <a:off x="0" y="4330"/>
              <a:ext cx="57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26627" name="WordArt 7" descr="Oak"/>
          <p:cNvSpPr>
            <a:spLocks noChangeArrowheads="1" noChangeShapeType="1" noTextEdit="1"/>
          </p:cNvSpPr>
          <p:nvPr/>
        </p:nvSpPr>
        <p:spPr bwMode="auto">
          <a:xfrm>
            <a:off x="129746" y="193676"/>
            <a:ext cx="7696200" cy="8382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blipFill dpi="0" rotWithShape="0">
                  <a:blip r:embed="rId2"/>
                  <a:srcRect/>
                  <a:tile tx="0" ty="0" sx="100000" sy="100000" flip="none" algn="tl"/>
                </a:blipFill>
                <a:latin typeface="Arial Black" panose="020B0A04020102020204" pitchFamily="34" charset="0"/>
              </a:rPr>
              <a:t>WOODWORKING MACHINERY</a:t>
            </a:r>
          </a:p>
        </p:txBody>
      </p:sp>
      <p:sp>
        <p:nvSpPr>
          <p:cNvPr id="2" name="Rectangle 1"/>
          <p:cNvSpPr/>
          <p:nvPr/>
        </p:nvSpPr>
        <p:spPr>
          <a:xfrm>
            <a:off x="129746" y="3076997"/>
            <a:ext cx="11922210" cy="3046988"/>
          </a:xfrm>
          <a:prstGeom prst="rect">
            <a:avLst/>
          </a:prstGeom>
        </p:spPr>
        <p:txBody>
          <a:bodyPr wrap="square">
            <a:spAutoFit/>
          </a:bodyPr>
          <a:lstStyle/>
          <a:p>
            <a:pPr>
              <a:spcBef>
                <a:spcPct val="50000"/>
              </a:spcBef>
            </a:pPr>
            <a:r>
              <a:rPr lang="en-US" altLang="en-US" sz="1200" b="1" dirty="0">
                <a:latin typeface="Verdana" panose="020B0604030504040204" pitchFamily="34" charset="0"/>
              </a:rPr>
              <a:t>What should you avoid when working with woodworking machines?</a:t>
            </a:r>
            <a:r>
              <a:rPr lang="en-US" altLang="en-US" sz="1200" dirty="0">
                <a:latin typeface="Verdana" panose="020B0604030504040204" pitchFamily="34" charset="0"/>
              </a:rPr>
              <a:t> </a:t>
            </a:r>
          </a:p>
          <a:p>
            <a:pPr lvl="1">
              <a:spcBef>
                <a:spcPct val="50000"/>
              </a:spcBef>
              <a:buFontTx/>
              <a:buChar char="•"/>
            </a:pPr>
            <a:r>
              <a:rPr lang="en-US" altLang="en-US" sz="1200" dirty="0">
                <a:latin typeface="Verdana" panose="020B0604030504040204" pitchFamily="34" charset="0"/>
              </a:rPr>
              <a:t>Do not wear loose clothing, work gloves, neckties, rings, bracelets or other jewelry that can become entangled with moving parts. </a:t>
            </a:r>
          </a:p>
          <a:p>
            <a:pPr lvl="1">
              <a:spcBef>
                <a:spcPct val="50000"/>
              </a:spcBef>
              <a:buFontTx/>
              <a:buChar char="•"/>
            </a:pPr>
            <a:r>
              <a:rPr lang="en-US" altLang="en-US" sz="1200" dirty="0">
                <a:latin typeface="Verdana" panose="020B0604030504040204" pitchFamily="34" charset="0"/>
              </a:rPr>
              <a:t>Do not remove sawdust or cuttings from the cutting head by hand while a machine is running. Use a stick or brush when the machine has stopped moving. </a:t>
            </a:r>
          </a:p>
          <a:p>
            <a:pPr lvl="1">
              <a:spcBef>
                <a:spcPct val="50000"/>
              </a:spcBef>
              <a:buFontTx/>
              <a:buChar char="•"/>
            </a:pPr>
            <a:r>
              <a:rPr lang="en-US" altLang="en-US" sz="1200" dirty="0">
                <a:latin typeface="Verdana" panose="020B0604030504040204" pitchFamily="34" charset="0"/>
              </a:rPr>
              <a:t>Do not leave a machine until the power off is turned off and the machine comes to a complete stop. </a:t>
            </a:r>
          </a:p>
          <a:p>
            <a:pPr lvl="1">
              <a:spcBef>
                <a:spcPct val="50000"/>
              </a:spcBef>
              <a:buFontTx/>
              <a:buChar char="•"/>
            </a:pPr>
            <a:r>
              <a:rPr lang="en-US" altLang="en-US" sz="1200" dirty="0">
                <a:latin typeface="Verdana" panose="020B0604030504040204" pitchFamily="34" charset="0"/>
              </a:rPr>
              <a:t>Do not try to free a stalled blade before turning the power off. </a:t>
            </a:r>
          </a:p>
          <a:p>
            <a:pPr lvl="1">
              <a:spcBef>
                <a:spcPct val="50000"/>
              </a:spcBef>
              <a:buFontTx/>
              <a:buChar char="•"/>
            </a:pPr>
            <a:r>
              <a:rPr lang="en-US" altLang="en-US" sz="1200" dirty="0">
                <a:latin typeface="Verdana" panose="020B0604030504040204" pitchFamily="34" charset="0"/>
              </a:rPr>
              <a:t>Ensure that all cutting tools and blades are clean, sharp, and in good working order so that they will cut freely, not forced. </a:t>
            </a:r>
          </a:p>
          <a:p>
            <a:pPr lvl="1">
              <a:spcBef>
                <a:spcPct val="50000"/>
              </a:spcBef>
              <a:buFontTx/>
              <a:buChar char="•"/>
            </a:pPr>
            <a:r>
              <a:rPr lang="en-US" altLang="en-US" sz="1200" dirty="0">
                <a:latin typeface="Verdana" panose="020B0604030504040204" pitchFamily="34" charset="0"/>
              </a:rPr>
              <a:t>Turn the power off and unplug the power cord (or lock out the power source) before inspecting, changing, cleaning, adjusting or repairing a blade or a machine. </a:t>
            </a:r>
          </a:p>
          <a:p>
            <a:pPr lvl="1">
              <a:spcBef>
                <a:spcPct val="50000"/>
              </a:spcBef>
              <a:buFontTx/>
              <a:buChar char="•"/>
            </a:pPr>
            <a:r>
              <a:rPr lang="en-US" altLang="en-US" sz="1200" dirty="0">
                <a:latin typeface="Verdana" panose="020B0604030504040204" pitchFamily="34" charset="0"/>
              </a:rPr>
              <a:t>Clamp down and secure all work pieces when drilling or milling. </a:t>
            </a:r>
          </a:p>
          <a:p>
            <a:pPr lvl="1">
              <a:spcBef>
                <a:spcPct val="50000"/>
              </a:spcBef>
              <a:buFontTx/>
              <a:buChar char="•"/>
            </a:pPr>
            <a:r>
              <a:rPr lang="en-US" altLang="en-US" sz="1200" dirty="0">
                <a:latin typeface="Verdana" panose="020B0604030504040204" pitchFamily="34" charset="0"/>
              </a:rPr>
              <a:t>Use good lighting so that the work piece, cutting blades, and machine controls can be seen clearly. Position or shade lighting sources so they do not shine in the operator's eyes or cause any glare and reflections. </a:t>
            </a:r>
            <a:endParaRPr lang="en-US" altLang="en-US" sz="1200" dirty="0">
              <a:latin typeface="Verdana" panose="020B0604030504040204" pitchFamily="34" charset="0"/>
            </a:endParaRPr>
          </a:p>
        </p:txBody>
      </p:sp>
    </p:spTree>
    <p:extLst>
      <p:ext uri="{BB962C8B-B14F-4D97-AF65-F5344CB8AC3E}">
        <p14:creationId xmlns:p14="http://schemas.microsoft.com/office/powerpoint/2010/main" val="1430976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E03DEE4-8D65-44F7-8E54-113B1CA2F2A0}"/>
              </a:ext>
            </a:extLst>
          </p:cNvPr>
          <p:cNvSpPr>
            <a:spLocks noGrp="1"/>
          </p:cNvSpPr>
          <p:nvPr>
            <p:ph type="title"/>
          </p:nvPr>
        </p:nvSpPr>
        <p:spPr/>
        <p:txBody>
          <a:bodyPr/>
          <a:lstStyle/>
          <a:p>
            <a:r>
              <a:rPr lang="en-US" dirty="0" smtClean="0"/>
              <a:t>Emergency Procedures </a:t>
            </a:r>
            <a:endParaRPr lang="en-US" dirty="0"/>
          </a:p>
        </p:txBody>
      </p:sp>
      <p:sp>
        <p:nvSpPr>
          <p:cNvPr id="2" name="Content Placeholder 1"/>
          <p:cNvSpPr>
            <a:spLocks noGrp="1"/>
          </p:cNvSpPr>
          <p:nvPr>
            <p:ph idx="1"/>
          </p:nvPr>
        </p:nvSpPr>
        <p:spPr>
          <a:xfrm>
            <a:off x="1752600" y="1295400"/>
            <a:ext cx="4953000" cy="4876800"/>
          </a:xfrm>
        </p:spPr>
        <p:txBody>
          <a:bodyPr>
            <a:normAutofit/>
          </a:bodyPr>
          <a:lstStyle/>
          <a:p>
            <a:endParaRPr lang="en-US" dirty="0" smtClean="0"/>
          </a:p>
          <a:p>
            <a:pPr marL="0" indent="0">
              <a:buNone/>
            </a:pPr>
            <a:r>
              <a:rPr lang="en-US" dirty="0" smtClean="0"/>
              <a:t>Ammonia Leak/Spill – a release of 100lbs or more requires additional notifications</a:t>
            </a:r>
          </a:p>
          <a:p>
            <a:pPr lvl="1"/>
            <a:r>
              <a:rPr lang="en-US" dirty="0" smtClean="0"/>
              <a:t>Refer </a:t>
            </a:r>
            <a:r>
              <a:rPr lang="en-US" dirty="0"/>
              <a:t>to emergency response cards for proper notifications</a:t>
            </a:r>
          </a:p>
          <a:p>
            <a:r>
              <a:rPr lang="en-US" dirty="0"/>
              <a:t>Vehicle Accident/Spill – notify authorities to receive reports as applicable</a:t>
            </a:r>
          </a:p>
          <a:p>
            <a:pPr lvl="1"/>
            <a:r>
              <a:rPr lang="en-US" dirty="0"/>
              <a:t>Refer to emergency response cards for proper notifications</a:t>
            </a:r>
          </a:p>
        </p:txBody>
      </p:sp>
      <p:pic>
        <p:nvPicPr>
          <p:cNvPr id="3" name="Picture 2"/>
          <p:cNvPicPr>
            <a:picLocks noChangeAspect="1"/>
          </p:cNvPicPr>
          <p:nvPr/>
        </p:nvPicPr>
        <p:blipFill>
          <a:blip r:embed="rId3"/>
          <a:stretch>
            <a:fillRect/>
          </a:stretch>
        </p:blipFill>
        <p:spPr>
          <a:xfrm>
            <a:off x="6714309" y="1295400"/>
            <a:ext cx="3605536" cy="4824412"/>
          </a:xfrm>
          <a:prstGeom prst="rect">
            <a:avLst/>
          </a:prstGeom>
        </p:spPr>
      </p:pic>
    </p:spTree>
    <p:extLst>
      <p:ext uri="{BB962C8B-B14F-4D97-AF65-F5344CB8AC3E}">
        <p14:creationId xmlns:p14="http://schemas.microsoft.com/office/powerpoint/2010/main" val="3963473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E03DEE4-8D65-44F7-8E54-113B1CA2F2A0}"/>
              </a:ext>
            </a:extLst>
          </p:cNvPr>
          <p:cNvSpPr>
            <a:spLocks noGrp="1"/>
          </p:cNvSpPr>
          <p:nvPr>
            <p:ph type="title"/>
          </p:nvPr>
        </p:nvSpPr>
        <p:spPr/>
        <p:txBody>
          <a:bodyPr/>
          <a:lstStyle/>
          <a:p>
            <a:r>
              <a:rPr lang="en-US" dirty="0" smtClean="0"/>
              <a:t>Emergency Procedures </a:t>
            </a:r>
            <a:endParaRPr lang="en-US" dirty="0"/>
          </a:p>
        </p:txBody>
      </p:sp>
      <p:sp>
        <p:nvSpPr>
          <p:cNvPr id="2" name="Content Placeholder 1"/>
          <p:cNvSpPr>
            <a:spLocks noGrp="1"/>
          </p:cNvSpPr>
          <p:nvPr>
            <p:ph idx="1"/>
          </p:nvPr>
        </p:nvSpPr>
        <p:spPr>
          <a:xfrm>
            <a:off x="1752600" y="1295400"/>
            <a:ext cx="4953000" cy="4876800"/>
          </a:xfrm>
        </p:spPr>
        <p:txBody>
          <a:bodyPr>
            <a:normAutofit fontScale="92500" lnSpcReduction="10000"/>
          </a:bodyPr>
          <a:lstStyle/>
          <a:p>
            <a:endParaRPr lang="en-US" dirty="0" smtClean="0"/>
          </a:p>
          <a:p>
            <a:pPr marL="0" indent="0">
              <a:buNone/>
            </a:pPr>
            <a:r>
              <a:rPr lang="en-US" dirty="0" smtClean="0"/>
              <a:t>Your site emergency procedures for the below listed emergencies can be found on Emergency response cards located in vehicles, office and throughout facility.  Ensure you know the where to find these and review for evacuation areas and emergency contact information.</a:t>
            </a:r>
            <a:endParaRPr lang="en-US" dirty="0"/>
          </a:p>
          <a:p>
            <a:endParaRPr lang="en-US" dirty="0" smtClean="0"/>
          </a:p>
          <a:p>
            <a:r>
              <a:rPr lang="en-US" dirty="0" smtClean="0"/>
              <a:t>Fire – Follow notification procedures outlined in response cards &amp; Evacuate </a:t>
            </a:r>
            <a:r>
              <a:rPr lang="en-US" dirty="0"/>
              <a:t>the </a:t>
            </a:r>
            <a:r>
              <a:rPr lang="en-US" dirty="0" smtClean="0"/>
              <a:t>building as applicable</a:t>
            </a:r>
          </a:p>
          <a:p>
            <a:pPr lvl="1"/>
            <a:r>
              <a:rPr lang="en-US" dirty="0" smtClean="0"/>
              <a:t>Utilize fire extinguishers only if have been properly trained and fire is small enough to extinguish without compromising personal safety </a:t>
            </a:r>
            <a:endParaRPr lang="en-US" dirty="0"/>
          </a:p>
          <a:p>
            <a:r>
              <a:rPr lang="en-US" dirty="0"/>
              <a:t>First Aid </a:t>
            </a:r>
            <a:r>
              <a:rPr lang="en-US" dirty="0" smtClean="0"/>
              <a:t>Injury/Illness - Contact Supervisor, Dial 911 </a:t>
            </a:r>
            <a:r>
              <a:rPr lang="en-US" dirty="0"/>
              <a:t>for </a:t>
            </a:r>
            <a:r>
              <a:rPr lang="en-US" dirty="0" smtClean="0"/>
              <a:t>emergencies, Report to EHS, Cortney Graham </a:t>
            </a:r>
          </a:p>
          <a:p>
            <a:pPr lvl="1"/>
            <a:r>
              <a:rPr lang="en-US" dirty="0"/>
              <a:t>Refer to emergency response cards for proper </a:t>
            </a:r>
            <a:r>
              <a:rPr lang="en-US" dirty="0" smtClean="0"/>
              <a:t>notifications</a:t>
            </a:r>
            <a:endParaRPr lang="en-US" dirty="0"/>
          </a:p>
          <a:p>
            <a:r>
              <a:rPr lang="en-US" dirty="0"/>
              <a:t>Severe </a:t>
            </a:r>
            <a:r>
              <a:rPr lang="en-US" dirty="0" smtClean="0"/>
              <a:t>Weather - Upon </a:t>
            </a:r>
            <a:r>
              <a:rPr lang="en-US" dirty="0"/>
              <a:t>notification, proceed to shelter </a:t>
            </a:r>
            <a:r>
              <a:rPr lang="en-US" dirty="0" smtClean="0"/>
              <a:t>area</a:t>
            </a:r>
          </a:p>
          <a:p>
            <a:pPr lvl="1"/>
            <a:endParaRPr lang="en-US" dirty="0"/>
          </a:p>
          <a:p>
            <a:endParaRPr lang="en-US" dirty="0"/>
          </a:p>
        </p:txBody>
      </p:sp>
      <p:pic>
        <p:nvPicPr>
          <p:cNvPr id="6" name="Picture 5"/>
          <p:cNvPicPr>
            <a:picLocks noChangeAspect="1"/>
          </p:cNvPicPr>
          <p:nvPr/>
        </p:nvPicPr>
        <p:blipFill>
          <a:blip r:embed="rId3"/>
          <a:stretch>
            <a:fillRect/>
          </a:stretch>
        </p:blipFill>
        <p:spPr>
          <a:xfrm>
            <a:off x="6781800" y="1295401"/>
            <a:ext cx="3733800" cy="4987525"/>
          </a:xfrm>
          <a:prstGeom prst="rect">
            <a:avLst/>
          </a:prstGeom>
        </p:spPr>
      </p:pic>
    </p:spTree>
    <p:extLst>
      <p:ext uri="{BB962C8B-B14F-4D97-AF65-F5344CB8AC3E}">
        <p14:creationId xmlns:p14="http://schemas.microsoft.com/office/powerpoint/2010/main" val="1678771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50167431"/>
              </p:ext>
            </p:extLst>
          </p:nvPr>
        </p:nvGraphicFramePr>
        <p:xfrm>
          <a:off x="584886" y="1598839"/>
          <a:ext cx="9930714" cy="4571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905000" y="228600"/>
            <a:ext cx="5257800" cy="523220"/>
          </a:xfrm>
          <a:prstGeom prst="rect">
            <a:avLst/>
          </a:prstGeom>
          <a:noFill/>
        </p:spPr>
        <p:txBody>
          <a:bodyPr wrap="square" rtlCol="0">
            <a:spAutoFit/>
          </a:bodyPr>
          <a:lstStyle/>
          <a:p>
            <a:pPr fontAlgn="base">
              <a:spcBef>
                <a:spcPct val="0"/>
              </a:spcBef>
              <a:spcAft>
                <a:spcPct val="0"/>
              </a:spcAft>
            </a:pPr>
            <a:r>
              <a:rPr lang="en-US" sz="2800" dirty="0">
                <a:solidFill>
                  <a:srgbClr val="000000"/>
                </a:solidFill>
                <a:latin typeface="Arial" pitchFamily="34" charset="0"/>
              </a:rPr>
              <a:t>First Aid/Injury/Illness </a:t>
            </a:r>
          </a:p>
        </p:txBody>
      </p:sp>
      <p:sp>
        <p:nvSpPr>
          <p:cNvPr id="7" name="Rectangle 6"/>
          <p:cNvSpPr/>
          <p:nvPr/>
        </p:nvSpPr>
        <p:spPr>
          <a:xfrm>
            <a:off x="90616" y="890953"/>
            <a:ext cx="11994292" cy="707886"/>
          </a:xfrm>
          <a:prstGeom prst="rect">
            <a:avLst/>
          </a:prstGeom>
        </p:spPr>
        <p:txBody>
          <a:bodyPr wrap="square">
            <a:spAutoFit/>
          </a:bodyPr>
          <a:lstStyle/>
          <a:p>
            <a:pPr fontAlgn="base">
              <a:spcBef>
                <a:spcPct val="0"/>
              </a:spcBef>
              <a:spcAft>
                <a:spcPct val="0"/>
              </a:spcAft>
            </a:pPr>
            <a:r>
              <a:rPr lang="en-US" sz="2000" dirty="0">
                <a:solidFill>
                  <a:srgbClr val="000000"/>
                </a:solidFill>
                <a:latin typeface="Arial" pitchFamily="34" charset="0"/>
              </a:rPr>
              <a:t>Employees are to report near misses, incidents, accidents to management immediately after they become aware of such.  Upon notification, assess to determine proper medical treatment is provided.  </a:t>
            </a:r>
          </a:p>
        </p:txBody>
      </p:sp>
    </p:spTree>
    <p:extLst>
      <p:ext uri="{BB962C8B-B14F-4D97-AF65-F5344CB8AC3E}">
        <p14:creationId xmlns:p14="http://schemas.microsoft.com/office/powerpoint/2010/main" val="2901713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Bloodborne</a:t>
            </a:r>
            <a:r>
              <a:rPr lang="en-US" dirty="0" smtClean="0"/>
              <a:t> Pathogens</a:t>
            </a:r>
            <a:endParaRPr lang="en-US" dirty="0"/>
          </a:p>
        </p:txBody>
      </p:sp>
    </p:spTree>
    <p:extLst>
      <p:ext uri="{BB962C8B-B14F-4D97-AF65-F5344CB8AC3E}">
        <p14:creationId xmlns:p14="http://schemas.microsoft.com/office/powerpoint/2010/main" val="294893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defRPr/>
            </a:pPr>
            <a:r>
              <a:rPr lang="en-US" altLang="en-US" dirty="0" err="1" smtClean="0"/>
              <a:t>Bloodborne</a:t>
            </a:r>
            <a:r>
              <a:rPr lang="en-US" altLang="en-US" dirty="0" smtClean="0"/>
              <a:t> </a:t>
            </a:r>
            <a:r>
              <a:rPr lang="en-US" altLang="en-US" dirty="0" smtClean="0"/>
              <a:t>pathogens</a:t>
            </a:r>
            <a:endParaRPr lang="en-US" altLang="en-US" dirty="0" smtClean="0"/>
          </a:p>
        </p:txBody>
      </p:sp>
      <p:sp>
        <p:nvSpPr>
          <p:cNvPr id="5" name="Content Placeholder 2"/>
          <p:cNvSpPr txBox="1">
            <a:spLocks/>
          </p:cNvSpPr>
          <p:nvPr/>
        </p:nvSpPr>
        <p:spPr bwMode="gray">
          <a:xfrm>
            <a:off x="462691" y="1308493"/>
            <a:ext cx="8382000" cy="3479114"/>
          </a:xfrm>
          <a:prstGeom prst="rect">
            <a:avLst/>
          </a:prstGeom>
        </p:spPr>
        <p:txBody>
          <a:bodyPr vert="horz" lIns="0" tIns="0" rIns="0" bIns="0" rtlCol="0">
            <a:normAutofit/>
          </a:bodyPr>
          <a:lstStyle>
            <a:lvl1pPr marL="223832" indent="-223832" algn="l" defTabSz="914378" rtl="0" eaLnBrk="1" latinLnBrk="0" hangingPunct="1">
              <a:lnSpc>
                <a:spcPct val="100000"/>
              </a:lnSpc>
              <a:spcBef>
                <a:spcPts val="600"/>
              </a:spcBef>
              <a:buClr>
                <a:schemeClr val="accent1"/>
              </a:buClr>
              <a:buSzPct val="90000"/>
              <a:buFont typeface="Wingdings" charset="2"/>
              <a:buChar char="§"/>
              <a:defRPr sz="1800" kern="1200">
                <a:solidFill>
                  <a:srgbClr val="000000"/>
                </a:solidFill>
                <a:latin typeface="+mn-lt"/>
                <a:ea typeface="+mn-ea"/>
                <a:cs typeface="+mn-cs"/>
              </a:defRPr>
            </a:lvl1pPr>
            <a:lvl2pPr marL="457189" indent="-233357" algn="l" defTabSz="914378" rtl="0" eaLnBrk="1" latinLnBrk="0" hangingPunct="1">
              <a:lnSpc>
                <a:spcPct val="100000"/>
              </a:lnSpc>
              <a:spcBef>
                <a:spcPts val="600"/>
              </a:spcBef>
              <a:buClr>
                <a:schemeClr val="accent2"/>
              </a:buClr>
              <a:buFont typeface="Lucida Grande"/>
              <a:buChar char="–"/>
              <a:defRPr sz="1600" kern="1200">
                <a:solidFill>
                  <a:srgbClr val="000000"/>
                </a:solidFill>
                <a:latin typeface="+mn-lt"/>
                <a:ea typeface="+mn-ea"/>
                <a:cs typeface="+mn-cs"/>
              </a:defRPr>
            </a:lvl2pPr>
            <a:lvl3pPr marL="681021" indent="-223832" algn="l" defTabSz="914378" rtl="0" eaLnBrk="1" latinLnBrk="0" hangingPunct="1">
              <a:lnSpc>
                <a:spcPct val="100000"/>
              </a:lnSpc>
              <a:spcBef>
                <a:spcPts val="600"/>
              </a:spcBef>
              <a:buClr>
                <a:schemeClr val="accent2"/>
              </a:buClr>
              <a:buFont typeface="Lucida Grande"/>
              <a:buChar char="–"/>
              <a:defRPr sz="1400" kern="1200">
                <a:solidFill>
                  <a:srgbClr val="000000"/>
                </a:solidFill>
                <a:latin typeface="+mn-lt"/>
                <a:ea typeface="+mn-ea"/>
                <a:cs typeface="+mn-cs"/>
              </a:defRPr>
            </a:lvl3pPr>
            <a:lvl4pPr marL="914378" indent="-233357" algn="l" defTabSz="914378" rtl="0" eaLnBrk="1" latinLnBrk="0" hangingPunct="1">
              <a:lnSpc>
                <a:spcPct val="100000"/>
              </a:lnSpc>
              <a:spcBef>
                <a:spcPts val="600"/>
              </a:spcBef>
              <a:buClr>
                <a:schemeClr val="accent2"/>
              </a:buClr>
              <a:buFont typeface="Lucida Grande"/>
              <a:buChar char="–"/>
              <a:defRPr sz="1200" kern="1200">
                <a:solidFill>
                  <a:srgbClr val="000000"/>
                </a:solidFill>
                <a:latin typeface="+mn-lt"/>
                <a:ea typeface="+mn-ea"/>
                <a:cs typeface="+mn-cs"/>
              </a:defRPr>
            </a:lvl4pPr>
            <a:lvl5pPr marL="1139797" indent="-225419" algn="l" defTabSz="914378" rtl="0" eaLnBrk="1" latinLnBrk="0" hangingPunct="1">
              <a:lnSpc>
                <a:spcPct val="100000"/>
              </a:lnSpc>
              <a:spcBef>
                <a:spcPts val="600"/>
              </a:spcBef>
              <a:buClr>
                <a:schemeClr val="accent2"/>
              </a:buClr>
              <a:buFont typeface="Lucida Grande"/>
              <a:buChar char="–"/>
              <a:defRPr sz="1100" kern="1200">
                <a:solidFill>
                  <a:srgbClr val="000000"/>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en-US" dirty="0" smtClean="0"/>
          </a:p>
        </p:txBody>
      </p:sp>
      <p:graphicFrame>
        <p:nvGraphicFramePr>
          <p:cNvPr id="2" name="Diagram 1"/>
          <p:cNvGraphicFramePr/>
          <p:nvPr>
            <p:extLst>
              <p:ext uri="{D42A27DB-BD31-4B8C-83A1-F6EECF244321}">
                <p14:modId xmlns:p14="http://schemas.microsoft.com/office/powerpoint/2010/main" val="2762784436"/>
              </p:ext>
            </p:extLst>
          </p:nvPr>
        </p:nvGraphicFramePr>
        <p:xfrm>
          <a:off x="278714" y="1143000"/>
          <a:ext cx="11634572" cy="5087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0929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defRPr/>
            </a:pPr>
            <a:r>
              <a:rPr lang="en-US" altLang="en-US" smtClean="0"/>
              <a:t>Why are we concerned?</a:t>
            </a:r>
          </a:p>
        </p:txBody>
      </p:sp>
      <p:sp>
        <p:nvSpPr>
          <p:cNvPr id="109571" name="Content Placeholder 2"/>
          <p:cNvSpPr>
            <a:spLocks noGrp="1"/>
          </p:cNvSpPr>
          <p:nvPr>
            <p:ph idx="1"/>
          </p:nvPr>
        </p:nvSpPr>
        <p:spPr/>
        <p:txBody>
          <a:bodyPr/>
          <a:lstStyle/>
          <a:p>
            <a:pPr eaLnBrk="1" hangingPunct="1"/>
            <a:r>
              <a:rPr lang="en-US" altLang="en-US" sz="2400"/>
              <a:t>Accidental contact with contaminated blood can infect a person who is providing first aid or who is cleaning up a spill of blood or other bodily fluid. </a:t>
            </a:r>
          </a:p>
          <a:p>
            <a:pPr eaLnBrk="1" hangingPunct="1"/>
            <a:r>
              <a:rPr lang="en-US" altLang="en-US" sz="2400"/>
              <a:t>For an infection one of the following must occur: </a:t>
            </a:r>
          </a:p>
          <a:p>
            <a:pPr lvl="1" eaLnBrk="1" hangingPunct="1"/>
            <a:r>
              <a:rPr lang="en-US" altLang="en-US" sz="2400"/>
              <a:t>The infected blood (or other fluid) contacts broken skin (a cut, rash, abrasion, etc.) </a:t>
            </a:r>
          </a:p>
          <a:p>
            <a:pPr lvl="1" eaLnBrk="1" hangingPunct="1"/>
            <a:r>
              <a:rPr lang="en-US" altLang="en-US" sz="2400"/>
              <a:t>The infected blood (or other fluid) contacts a mucus membrane (eye, nose, mouth, etc.)</a:t>
            </a:r>
          </a:p>
          <a:p>
            <a:pPr lvl="1" eaLnBrk="1" hangingPunct="1"/>
            <a:r>
              <a:rPr lang="en-US" altLang="en-US" smtClean="0"/>
              <a:t> </a:t>
            </a:r>
            <a:r>
              <a:rPr lang="en-US" altLang="en-US" sz="3200" b="1" i="1"/>
              <a:t>Either event is called an Exposure Incident</a:t>
            </a:r>
          </a:p>
          <a:p>
            <a:pPr eaLnBrk="1" hangingPunct="1"/>
            <a:endParaRPr lang="en-US" altLang="en-US" smtClean="0"/>
          </a:p>
        </p:txBody>
      </p:sp>
      <p:pic>
        <p:nvPicPr>
          <p:cNvPr id="4" name="Picture 2" descr="C:\Documents and Settings\kkerr\My Documents\My Pictures\199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260" y="3941805"/>
            <a:ext cx="17272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667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BRANDT occupational exposure </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48275742"/>
              </p:ext>
            </p:extLst>
          </p:nvPr>
        </p:nvGraphicFramePr>
        <p:xfrm>
          <a:off x="1837038" y="1638718"/>
          <a:ext cx="6806389" cy="1315720"/>
        </p:xfrm>
        <a:graphic>
          <a:graphicData uri="http://schemas.openxmlformats.org/drawingml/2006/table">
            <a:tbl>
              <a:tblPr>
                <a:tableStyleId>{5C22544A-7EE6-4342-B048-85BDC9FD1C3A}</a:tableStyleId>
              </a:tblPr>
              <a:tblGrid>
                <a:gridCol w="3552980"/>
                <a:gridCol w="3253409"/>
              </a:tblGrid>
              <a:tr h="231140">
                <a:tc>
                  <a:txBody>
                    <a:bodyPr/>
                    <a:lstStyle/>
                    <a:p>
                      <a:pPr marL="0" marR="0" hangingPunct="0">
                        <a:spcBef>
                          <a:spcPts val="0"/>
                        </a:spcBef>
                        <a:spcAft>
                          <a:spcPts val="0"/>
                        </a:spcAft>
                      </a:pPr>
                      <a:r>
                        <a:rPr lang="en-US" sz="1400" dirty="0">
                          <a:effectLst/>
                        </a:rPr>
                        <a:t>Job Function</a:t>
                      </a:r>
                      <a:endParaRPr lang="en-US" sz="1400" dirty="0">
                        <a:solidFill>
                          <a:srgbClr val="000000"/>
                        </a:solidFill>
                        <a:effectLst/>
                        <a:latin typeface="Gill Sans"/>
                        <a:ea typeface="Times New Roman" panose="02020603050405020304" pitchFamily="18" charset="0"/>
                        <a:cs typeface="Times New Roman" panose="02020603050405020304" pitchFamily="18" charset="0"/>
                      </a:endParaRPr>
                    </a:p>
                  </a:txBody>
                  <a:tcPr marL="27305" marR="27305" marT="0" marB="0"/>
                </a:tc>
                <a:tc>
                  <a:txBody>
                    <a:bodyPr/>
                    <a:lstStyle/>
                    <a:p>
                      <a:pPr marL="0" marR="0" hangingPunct="0">
                        <a:spcBef>
                          <a:spcPts val="0"/>
                        </a:spcBef>
                        <a:spcAft>
                          <a:spcPts val="0"/>
                        </a:spcAft>
                      </a:pPr>
                      <a:r>
                        <a:rPr lang="en-US" sz="1400" dirty="0">
                          <a:effectLst/>
                        </a:rPr>
                        <a:t>Job Tasks</a:t>
                      </a:r>
                      <a:endParaRPr lang="en-US" sz="1400" dirty="0">
                        <a:solidFill>
                          <a:srgbClr val="000000"/>
                        </a:solidFill>
                        <a:effectLst/>
                        <a:latin typeface="Gill Sans"/>
                        <a:ea typeface="Times New Roman" panose="02020603050405020304" pitchFamily="18" charset="0"/>
                        <a:cs typeface="Times New Roman" panose="02020603050405020304" pitchFamily="18" charset="0"/>
                      </a:endParaRPr>
                    </a:p>
                  </a:txBody>
                  <a:tcPr marL="27305" marR="27305" marT="0" marB="0"/>
                </a:tc>
              </a:tr>
              <a:tr h="231140">
                <a:tc>
                  <a:txBody>
                    <a:bodyPr/>
                    <a:lstStyle/>
                    <a:p>
                      <a:pPr marL="0" marR="0" hangingPunct="0">
                        <a:spcBef>
                          <a:spcPts val="0"/>
                        </a:spcBef>
                        <a:spcAft>
                          <a:spcPts val="0"/>
                        </a:spcAft>
                      </a:pPr>
                      <a:r>
                        <a:rPr lang="en-US" sz="1400" dirty="0">
                          <a:effectLst/>
                        </a:rPr>
                        <a:t>Janitorial</a:t>
                      </a:r>
                      <a:endParaRPr lang="en-US" sz="1400" dirty="0">
                        <a:solidFill>
                          <a:srgbClr val="000000"/>
                        </a:solidFill>
                        <a:effectLst/>
                        <a:latin typeface="Gill Sans"/>
                        <a:ea typeface="Times New Roman" panose="02020603050405020304" pitchFamily="18" charset="0"/>
                        <a:cs typeface="Times New Roman" panose="02020603050405020304" pitchFamily="18" charset="0"/>
                      </a:endParaRPr>
                    </a:p>
                  </a:txBody>
                  <a:tcPr marL="27305" marR="27305" marT="0" marB="0"/>
                </a:tc>
                <a:tc>
                  <a:txBody>
                    <a:bodyPr/>
                    <a:lstStyle/>
                    <a:p>
                      <a:pPr marL="0" marR="0" hangingPunct="0">
                        <a:spcBef>
                          <a:spcPts val="0"/>
                        </a:spcBef>
                        <a:spcAft>
                          <a:spcPts val="0"/>
                        </a:spcAft>
                      </a:pPr>
                      <a:r>
                        <a:rPr lang="en-US" sz="1400" dirty="0">
                          <a:effectLst/>
                        </a:rPr>
                        <a:t>Decontamination of contaminated surfaces and/or objects, Handling of regulated wastes, Housekeeping in areas where contamination may occur (i.e. restrooms)</a:t>
                      </a:r>
                      <a:endParaRPr lang="en-US" sz="1400" dirty="0">
                        <a:solidFill>
                          <a:srgbClr val="000000"/>
                        </a:solidFill>
                        <a:effectLst/>
                        <a:latin typeface="Gill Sans"/>
                        <a:ea typeface="Times New Roman" panose="02020603050405020304" pitchFamily="18" charset="0"/>
                        <a:cs typeface="Times New Roman" panose="02020603050405020304" pitchFamily="18" charset="0"/>
                      </a:endParaRPr>
                    </a:p>
                  </a:txBody>
                  <a:tcPr marL="27305" marR="27305" marT="0" marB="0"/>
                </a:tc>
              </a:tr>
              <a:tr h="231140">
                <a:tc>
                  <a:txBody>
                    <a:bodyPr/>
                    <a:lstStyle/>
                    <a:p>
                      <a:pPr marL="0" marR="0" hangingPunct="0">
                        <a:spcBef>
                          <a:spcPts val="0"/>
                        </a:spcBef>
                        <a:spcAft>
                          <a:spcPts val="0"/>
                        </a:spcAft>
                      </a:pPr>
                      <a:r>
                        <a:rPr lang="en-US" sz="1400" dirty="0">
                          <a:effectLst/>
                        </a:rPr>
                        <a:t>Other Employees*</a:t>
                      </a:r>
                      <a:endParaRPr lang="en-US" sz="1400" dirty="0">
                        <a:solidFill>
                          <a:srgbClr val="000000"/>
                        </a:solidFill>
                        <a:effectLst/>
                        <a:latin typeface="Gill Sans"/>
                        <a:ea typeface="Times New Roman" panose="02020603050405020304" pitchFamily="18" charset="0"/>
                        <a:cs typeface="Times New Roman" panose="02020603050405020304" pitchFamily="18" charset="0"/>
                      </a:endParaRPr>
                    </a:p>
                  </a:txBody>
                  <a:tcPr marL="27305" marR="27305" marT="0" marB="0"/>
                </a:tc>
                <a:tc>
                  <a:txBody>
                    <a:bodyPr/>
                    <a:lstStyle/>
                    <a:p>
                      <a:pPr marL="0" marR="0" hangingPunct="0">
                        <a:spcBef>
                          <a:spcPts val="0"/>
                        </a:spcBef>
                        <a:spcAft>
                          <a:spcPts val="0"/>
                        </a:spcAft>
                      </a:pPr>
                      <a:r>
                        <a:rPr lang="en-US" sz="1400" dirty="0">
                          <a:effectLst/>
                        </a:rPr>
                        <a:t>Emergency First Aid Providers</a:t>
                      </a:r>
                      <a:endParaRPr lang="en-US" sz="1400" dirty="0">
                        <a:solidFill>
                          <a:srgbClr val="000000"/>
                        </a:solidFill>
                        <a:effectLst/>
                        <a:latin typeface="Gill Sans"/>
                        <a:ea typeface="Times New Roman" panose="02020603050405020304" pitchFamily="18" charset="0"/>
                        <a:cs typeface="Times New Roman" panose="02020603050405020304" pitchFamily="18" charset="0"/>
                      </a:endParaRPr>
                    </a:p>
                  </a:txBody>
                  <a:tcPr marL="27305" marR="27305" marT="0" marB="0"/>
                </a:tc>
              </a:tr>
            </a:tbl>
          </a:graphicData>
        </a:graphic>
      </p:graphicFrame>
      <p:sp>
        <p:nvSpPr>
          <p:cNvPr id="9" name="Rectangle 8"/>
          <p:cNvSpPr/>
          <p:nvPr/>
        </p:nvSpPr>
        <p:spPr>
          <a:xfrm>
            <a:off x="296934" y="3566691"/>
            <a:ext cx="11746785" cy="1754326"/>
          </a:xfrm>
          <a:prstGeom prst="rect">
            <a:avLst/>
          </a:prstGeom>
        </p:spPr>
        <p:txBody>
          <a:bodyPr wrap="square">
            <a:spAutoFit/>
          </a:bodyPr>
          <a:lstStyle/>
          <a:p>
            <a:pPr lvl="0" eaLnBrk="0" fontAlgn="base" hangingPunct="0">
              <a:spcBef>
                <a:spcPct val="0"/>
              </a:spcBef>
              <a:spcAft>
                <a:spcPct val="0"/>
              </a:spcAft>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altLang="en-US" b="1"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alt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Other employees, as a collateral duty to a primary work assignment, may have an occupational exposure when responding to injuries resulting from workplace incidents for the purpose of rendering first aid.  </a:t>
            </a:r>
          </a:p>
          <a:p>
            <a:pPr lvl="0" eaLnBrk="0" fontAlgn="base" hangingPunct="0">
              <a:spcBef>
                <a:spcPct val="0"/>
              </a:spcBef>
              <a:spcAft>
                <a:spcPct val="0"/>
              </a:spcAft>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alt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altLang="en-US"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p>
          <a:p>
            <a:pPr lvl="0" eaLnBrk="0" fontAlgn="base" hangingPunct="0">
              <a:spcBef>
                <a:spcPct val="0"/>
              </a:spcBef>
              <a:spcAft>
                <a:spcPct val="0"/>
              </a:spcAft>
              <a:tabLst>
                <a:tab pos="274638"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altLang="en-US" b="1"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These </a:t>
            </a:r>
            <a:r>
              <a:rPr lang="en-US" altLang="en-US"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incidents of occupational exposure must be reported to the employee</a:t>
            </a:r>
            <a:r>
              <a:rPr lang="en-US" altLang="en-US" b="1" i="1" dirty="0">
                <a:solidFill>
                  <a:srgbClr val="000000"/>
                </a:solidFill>
                <a:latin typeface="Gill Sans"/>
                <a:ea typeface="Times New Roman" panose="02020603050405020304" pitchFamily="18" charset="0"/>
                <a:cs typeface="Times New Roman" panose="02020603050405020304" pitchFamily="18" charset="0"/>
              </a:rPr>
              <a:t>’</a:t>
            </a:r>
            <a:r>
              <a:rPr lang="en-US" altLang="en-US"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 supervisor </a:t>
            </a:r>
            <a:r>
              <a:rPr lang="en-US" altLang="en-US" b="1"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as </a:t>
            </a:r>
            <a:r>
              <a:rPr lang="en-US" altLang="en-US"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soon as possible for appropriate medical follow up.  Employees in this category will be </a:t>
            </a:r>
            <a:r>
              <a:rPr lang="en-US" altLang="en-US" b="1" i="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offered </a:t>
            </a:r>
            <a:r>
              <a:rPr lang="en-US" altLang="en-US"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post-exposure hepatitis B vaccinations</a:t>
            </a:r>
            <a:endParaRPr lang="en-US" altLang="en-US" sz="2800" b="1" i="1" dirty="0">
              <a:latin typeface="Arial" panose="020B0604020202020204" pitchFamily="34" charset="0"/>
            </a:endParaRPr>
          </a:p>
        </p:txBody>
      </p:sp>
    </p:spTree>
    <p:extLst>
      <p:ext uri="{BB962C8B-B14F-4D97-AF65-F5344CB8AC3E}">
        <p14:creationId xmlns:p14="http://schemas.microsoft.com/office/powerpoint/2010/main" val="35769130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ELINE" val="4.80/19.00"/>
  <p:tag name="ARTICULATE_SLIDE_GUID" val="8f06fb24-e25e-4770-ad95-61a8238f7e27"/>
  <p:tag name="AUDIO_IMPORT" val="C:\Documents and Settings\SPicone\Desktop\Ladder_Safety\Audio\Ladder_Safety_11.wav"/>
  <p:tag name="AUDIO_ID" val="266"/>
  <p:tag name="ELAPSEDTIME" val="42.946"/>
  <p:tag name="ARTICULATE_SLIDE_NAV" val="11"/>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Picone\LOCALS~1\Temp\articulate\presenter\imgtemp\AC1Aagaj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17.75"/>
  <p:tag name="MARGIN_3" val="36.25"/>
  <p:tag name="MARGIN_4" val="185.25"/>
  <p:tag name="MARGIN_5" val="194.25"/>
  <p:tag name="FONT_SIZE" val="12"/>
</p:tagLst>
</file>

<file path=ppt/theme/theme1.xml><?xml version="1.0" encoding="utf-8"?>
<a:theme xmlns:a="http://schemas.openxmlformats.org/drawingml/2006/main" name="2_BrandtPowerPoint">
  <a:themeElements>
    <a:clrScheme name="Brandt">
      <a:dk1>
        <a:sysClr val="windowText" lastClr="000000"/>
      </a:dk1>
      <a:lt1>
        <a:sysClr val="window" lastClr="FFFFFF"/>
      </a:lt1>
      <a:dk2>
        <a:srgbClr val="002F6C"/>
      </a:dk2>
      <a:lt2>
        <a:srgbClr val="BBBCBC"/>
      </a:lt2>
      <a:accent1>
        <a:srgbClr val="D5140D"/>
      </a:accent1>
      <a:accent2>
        <a:srgbClr val="4B4B4B"/>
      </a:accent2>
      <a:accent3>
        <a:srgbClr val="CBA052"/>
      </a:accent3>
      <a:accent4>
        <a:srgbClr val="7BAFD4"/>
      </a:accent4>
      <a:accent5>
        <a:srgbClr val="78BE20"/>
      </a:accent5>
      <a:accent6>
        <a:srgbClr val="6E4C1E"/>
      </a:accent6>
      <a:hlink>
        <a:srgbClr val="D5140D"/>
      </a:hlink>
      <a:folHlink>
        <a:srgbClr val="D5140D"/>
      </a:folHlink>
    </a:clrScheme>
    <a:fontScheme name="Brand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0" tIns="0" rIns="0" bIns="0" rtlCol="0" anchor="t" anchorCtr="0">
        <a:normAutofit/>
      </a:bodyP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1_BrandtPowerPoint">
  <a:themeElements>
    <a:clrScheme name="Brandt">
      <a:dk1>
        <a:sysClr val="windowText" lastClr="000000"/>
      </a:dk1>
      <a:lt1>
        <a:sysClr val="window" lastClr="FFFFFF"/>
      </a:lt1>
      <a:dk2>
        <a:srgbClr val="002F6C"/>
      </a:dk2>
      <a:lt2>
        <a:srgbClr val="BBBCBC"/>
      </a:lt2>
      <a:accent1>
        <a:srgbClr val="D5140D"/>
      </a:accent1>
      <a:accent2>
        <a:srgbClr val="4B4B4B"/>
      </a:accent2>
      <a:accent3>
        <a:srgbClr val="CBA052"/>
      </a:accent3>
      <a:accent4>
        <a:srgbClr val="7BAFD4"/>
      </a:accent4>
      <a:accent5>
        <a:srgbClr val="78BE20"/>
      </a:accent5>
      <a:accent6>
        <a:srgbClr val="6E4C1E"/>
      </a:accent6>
      <a:hlink>
        <a:srgbClr val="D5140D"/>
      </a:hlink>
      <a:folHlink>
        <a:srgbClr val="D5140D"/>
      </a:folHlink>
    </a:clrScheme>
    <a:fontScheme name="Brand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0" tIns="0" rIns="0" bIns="0" rtlCol="0" anchor="t" anchorCtr="0">
        <a:normAutofit/>
      </a:bodyP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3_BrandtPowerPoint">
  <a:themeElements>
    <a:clrScheme name="Brandt">
      <a:dk1>
        <a:sysClr val="windowText" lastClr="000000"/>
      </a:dk1>
      <a:lt1>
        <a:sysClr val="window" lastClr="FFFFFF"/>
      </a:lt1>
      <a:dk2>
        <a:srgbClr val="002F6C"/>
      </a:dk2>
      <a:lt2>
        <a:srgbClr val="BBBCBC"/>
      </a:lt2>
      <a:accent1>
        <a:srgbClr val="D5140D"/>
      </a:accent1>
      <a:accent2>
        <a:srgbClr val="4B4B4B"/>
      </a:accent2>
      <a:accent3>
        <a:srgbClr val="CBA052"/>
      </a:accent3>
      <a:accent4>
        <a:srgbClr val="7BAFD4"/>
      </a:accent4>
      <a:accent5>
        <a:srgbClr val="78BE20"/>
      </a:accent5>
      <a:accent6>
        <a:srgbClr val="6E4C1E"/>
      </a:accent6>
      <a:hlink>
        <a:srgbClr val="D5140D"/>
      </a:hlink>
      <a:folHlink>
        <a:srgbClr val="D5140D"/>
      </a:folHlink>
    </a:clrScheme>
    <a:fontScheme name="Brand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0" tIns="0" rIns="0" bIns="0" rtlCol="0" anchor="t" anchorCtr="0">
        <a:normAutofit/>
      </a:bodyP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4_BrandtPowerPoint">
  <a:themeElements>
    <a:clrScheme name="Brandt">
      <a:dk1>
        <a:sysClr val="windowText" lastClr="000000"/>
      </a:dk1>
      <a:lt1>
        <a:sysClr val="window" lastClr="FFFFFF"/>
      </a:lt1>
      <a:dk2>
        <a:srgbClr val="002F6C"/>
      </a:dk2>
      <a:lt2>
        <a:srgbClr val="BBBCBC"/>
      </a:lt2>
      <a:accent1>
        <a:srgbClr val="D5140D"/>
      </a:accent1>
      <a:accent2>
        <a:srgbClr val="4B4B4B"/>
      </a:accent2>
      <a:accent3>
        <a:srgbClr val="CBA052"/>
      </a:accent3>
      <a:accent4>
        <a:srgbClr val="7BAFD4"/>
      </a:accent4>
      <a:accent5>
        <a:srgbClr val="78BE20"/>
      </a:accent5>
      <a:accent6>
        <a:srgbClr val="6E4C1E"/>
      </a:accent6>
      <a:hlink>
        <a:srgbClr val="D5140D"/>
      </a:hlink>
      <a:folHlink>
        <a:srgbClr val="D5140D"/>
      </a:folHlink>
    </a:clrScheme>
    <a:fontScheme name="Brand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0" tIns="0" rIns="0" bIns="0" rtlCol="0" anchor="t" anchorCtr="0">
        <a:normAutofit/>
      </a:bodyP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5_BrandtPowerPoint">
  <a:themeElements>
    <a:clrScheme name="Brandt">
      <a:dk1>
        <a:sysClr val="windowText" lastClr="000000"/>
      </a:dk1>
      <a:lt1>
        <a:sysClr val="window" lastClr="FFFFFF"/>
      </a:lt1>
      <a:dk2>
        <a:srgbClr val="002F6C"/>
      </a:dk2>
      <a:lt2>
        <a:srgbClr val="BBBCBC"/>
      </a:lt2>
      <a:accent1>
        <a:srgbClr val="D5140D"/>
      </a:accent1>
      <a:accent2>
        <a:srgbClr val="4B4B4B"/>
      </a:accent2>
      <a:accent3>
        <a:srgbClr val="CBA052"/>
      </a:accent3>
      <a:accent4>
        <a:srgbClr val="7BAFD4"/>
      </a:accent4>
      <a:accent5>
        <a:srgbClr val="78BE20"/>
      </a:accent5>
      <a:accent6>
        <a:srgbClr val="6E4C1E"/>
      </a:accent6>
      <a:hlink>
        <a:srgbClr val="D5140D"/>
      </a:hlink>
      <a:folHlink>
        <a:srgbClr val="D5140D"/>
      </a:folHlink>
    </a:clrScheme>
    <a:fontScheme name="Brand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0" tIns="0" rIns="0" bIns="0" rtlCol="0" anchor="t" anchorCtr="0">
        <a:normAutofit/>
      </a:bodyP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6_BrandtPowerPoint">
  <a:themeElements>
    <a:clrScheme name="Brandt">
      <a:dk1>
        <a:sysClr val="windowText" lastClr="000000"/>
      </a:dk1>
      <a:lt1>
        <a:sysClr val="window" lastClr="FFFFFF"/>
      </a:lt1>
      <a:dk2>
        <a:srgbClr val="002F6C"/>
      </a:dk2>
      <a:lt2>
        <a:srgbClr val="BBBCBC"/>
      </a:lt2>
      <a:accent1>
        <a:srgbClr val="D5140D"/>
      </a:accent1>
      <a:accent2>
        <a:srgbClr val="4B4B4B"/>
      </a:accent2>
      <a:accent3>
        <a:srgbClr val="CBA052"/>
      </a:accent3>
      <a:accent4>
        <a:srgbClr val="7BAFD4"/>
      </a:accent4>
      <a:accent5>
        <a:srgbClr val="78BE20"/>
      </a:accent5>
      <a:accent6>
        <a:srgbClr val="6E4C1E"/>
      </a:accent6>
      <a:hlink>
        <a:srgbClr val="D5140D"/>
      </a:hlink>
      <a:folHlink>
        <a:srgbClr val="D5140D"/>
      </a:folHlink>
    </a:clrScheme>
    <a:fontScheme name="Brand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0" tIns="0" rIns="0" bIns="0" rtlCol="0" anchor="t" anchorCtr="0">
        <a:normAutofit/>
      </a:bodyP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7_BrandtPowerPoint">
  <a:themeElements>
    <a:clrScheme name="Brandt">
      <a:dk1>
        <a:sysClr val="windowText" lastClr="000000"/>
      </a:dk1>
      <a:lt1>
        <a:sysClr val="window" lastClr="FFFFFF"/>
      </a:lt1>
      <a:dk2>
        <a:srgbClr val="002F6C"/>
      </a:dk2>
      <a:lt2>
        <a:srgbClr val="BBBCBC"/>
      </a:lt2>
      <a:accent1>
        <a:srgbClr val="D5140D"/>
      </a:accent1>
      <a:accent2>
        <a:srgbClr val="4B4B4B"/>
      </a:accent2>
      <a:accent3>
        <a:srgbClr val="CBA052"/>
      </a:accent3>
      <a:accent4>
        <a:srgbClr val="7BAFD4"/>
      </a:accent4>
      <a:accent5>
        <a:srgbClr val="78BE20"/>
      </a:accent5>
      <a:accent6>
        <a:srgbClr val="6E4C1E"/>
      </a:accent6>
      <a:hlink>
        <a:srgbClr val="D5140D"/>
      </a:hlink>
      <a:folHlink>
        <a:srgbClr val="D5140D"/>
      </a:folHlink>
    </a:clrScheme>
    <a:fontScheme name="Brand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0" tIns="0" rIns="0" bIns="0" rtlCol="0" anchor="t" anchorCtr="0">
        <a:normAutofit/>
      </a:bodyP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8_BrandtPowerPoint">
  <a:themeElements>
    <a:clrScheme name="Brandt">
      <a:dk1>
        <a:sysClr val="windowText" lastClr="000000"/>
      </a:dk1>
      <a:lt1>
        <a:sysClr val="window" lastClr="FFFFFF"/>
      </a:lt1>
      <a:dk2>
        <a:srgbClr val="002F6C"/>
      </a:dk2>
      <a:lt2>
        <a:srgbClr val="BBBCBC"/>
      </a:lt2>
      <a:accent1>
        <a:srgbClr val="D5140D"/>
      </a:accent1>
      <a:accent2>
        <a:srgbClr val="4B4B4B"/>
      </a:accent2>
      <a:accent3>
        <a:srgbClr val="CBA052"/>
      </a:accent3>
      <a:accent4>
        <a:srgbClr val="7BAFD4"/>
      </a:accent4>
      <a:accent5>
        <a:srgbClr val="78BE20"/>
      </a:accent5>
      <a:accent6>
        <a:srgbClr val="6E4C1E"/>
      </a:accent6>
      <a:hlink>
        <a:srgbClr val="D5140D"/>
      </a:hlink>
      <a:folHlink>
        <a:srgbClr val="D5140D"/>
      </a:folHlink>
    </a:clrScheme>
    <a:fontScheme name="Brand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0" tIns="0" rIns="0" bIns="0" rtlCol="0" anchor="t" anchorCtr="0">
        <a:normAutofit/>
      </a:bodyP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2702</TotalTime>
  <Words>1994</Words>
  <Application>Microsoft Office PowerPoint</Application>
  <PresentationFormat>Widescreen</PresentationFormat>
  <Paragraphs>181</Paragraphs>
  <Slides>28</Slides>
  <Notes>14</Notes>
  <HiddenSlides>0</HiddenSlides>
  <MMClips>1</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28</vt:i4>
      </vt:variant>
    </vt:vector>
  </HeadingPairs>
  <TitlesOfParts>
    <vt:vector size="45" baseType="lpstr">
      <vt:lpstr>Arial</vt:lpstr>
      <vt:lpstr>Arial Black</vt:lpstr>
      <vt:lpstr>Calibri</vt:lpstr>
      <vt:lpstr>Gill Sans</vt:lpstr>
      <vt:lpstr>Lucida Grande</vt:lpstr>
      <vt:lpstr>Times New Roman</vt:lpstr>
      <vt:lpstr>Verdana</vt:lpstr>
      <vt:lpstr>Wingdings</vt:lpstr>
      <vt:lpstr>ヒラギノ角ゴ Pro W3</vt:lpstr>
      <vt:lpstr>2_BrandtPowerPoint</vt:lpstr>
      <vt:lpstr>1_BrandtPowerPoint</vt:lpstr>
      <vt:lpstr>3_BrandtPowerPoint</vt:lpstr>
      <vt:lpstr>4_BrandtPowerPoint</vt:lpstr>
      <vt:lpstr>5_BrandtPowerPoint</vt:lpstr>
      <vt:lpstr>6_BrandtPowerPoint</vt:lpstr>
      <vt:lpstr>7_BrandtPowerPoint</vt:lpstr>
      <vt:lpstr>8_BrandtPowerPoint</vt:lpstr>
      <vt:lpstr>Environmental, Health, and Safety  Annual Training Feb 2022</vt:lpstr>
      <vt:lpstr>Accident Reporting/Emergencies</vt:lpstr>
      <vt:lpstr>Emergency Procedures </vt:lpstr>
      <vt:lpstr>Emergency Procedures </vt:lpstr>
      <vt:lpstr>PowerPoint Presentation</vt:lpstr>
      <vt:lpstr>Bloodborne Pathogens</vt:lpstr>
      <vt:lpstr>Bloodborne pathogens</vt:lpstr>
      <vt:lpstr>Why are we concerned?</vt:lpstr>
      <vt:lpstr>BRANDT occupational exposure </vt:lpstr>
      <vt:lpstr>Universal precautions</vt:lpstr>
      <vt:lpstr>Procedure</vt:lpstr>
      <vt:lpstr>Fire Extinguishers</vt:lpstr>
      <vt:lpstr>PowerPoint Presentation</vt:lpstr>
      <vt:lpstr>Fire Extinguishers</vt:lpstr>
      <vt:lpstr>Fall Protection/Ladder Safety </vt:lpstr>
      <vt:lpstr>Work Platform Safety Instructions</vt:lpstr>
      <vt:lpstr>Work Platform Safety Instructions</vt:lpstr>
      <vt:lpstr>PowerPoint Presentation</vt:lpstr>
      <vt:lpstr>Fall Protection – Personal Fall Arrest</vt:lpstr>
      <vt:lpstr>How To Properly Don A Full Body Harness - Guardian Fall Protection Press Shift+F5 to view the slide in presenter mode. Then click the video to view</vt:lpstr>
      <vt:lpstr>When Fall Protection is needed at BRANDT</vt:lpstr>
      <vt:lpstr>100% Fall Protection – 100% of the time </vt:lpstr>
      <vt:lpstr>Ladder Safety </vt:lpstr>
      <vt:lpstr>LADDER SETUP</vt:lpstr>
      <vt:lpstr>Forklifts/Boom Lift/Scissor Lift</vt:lpstr>
      <vt:lpstr>Powered Industrial Vehicles - Forklifts</vt:lpstr>
      <vt:lpstr>Scissor and Boom Lifts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Cortney Graham</dc:creator>
  <cp:lastModifiedBy>Cortney Graham</cp:lastModifiedBy>
  <cp:revision>18</cp:revision>
  <dcterms:created xsi:type="dcterms:W3CDTF">2022-02-18T16:45:08Z</dcterms:created>
  <dcterms:modified xsi:type="dcterms:W3CDTF">2022-02-24T16:42:20Z</dcterms:modified>
</cp:coreProperties>
</file>