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2.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1.xml" ContentType="application/vnd.openxmlformats-officedocument.presentationml.tags+xml"/>
  <Override PartName="/ppt/notesSlides/notesSlide6.xml" ContentType="application/vnd.openxmlformats-officedocument.presentationml.notesSlide+xml"/>
  <Override PartName="/ppt/tags/tag2.xml" ContentType="application/vnd.openxmlformats-officedocument.presentationml.tags+xml"/>
  <Override PartName="/ppt/notesSlides/notesSlide7.xml" ContentType="application/vnd.openxmlformats-officedocument.presentationml.notesSlide+xml"/>
  <Override PartName="/ppt/tags/tag3.xml" ContentType="application/vnd.openxmlformats-officedocument.presentationml.tags+xml"/>
  <Override PartName="/ppt/notesSlides/notesSlide8.xml" ContentType="application/vnd.openxmlformats-officedocument.presentationml.notesSlide+xml"/>
  <Override PartName="/ppt/tags/tag4.xml" ContentType="application/vnd.openxmlformats-officedocument.presentationml.tags+xml"/>
  <Override PartName="/ppt/notesSlides/notesSlide9.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10.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5" r:id="rId2"/>
    <p:sldMasterId id="2147483721" r:id="rId3"/>
  </p:sldMasterIdLst>
  <p:notesMasterIdLst>
    <p:notesMasterId r:id="rId27"/>
  </p:notesMasterIdLst>
  <p:sldIdLst>
    <p:sldId id="270"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9" r:id="rId18"/>
    <p:sldId id="278" r:id="rId19"/>
    <p:sldId id="280" r:id="rId20"/>
    <p:sldId id="271" r:id="rId21"/>
    <p:sldId id="272" r:id="rId22"/>
    <p:sldId id="273" r:id="rId23"/>
    <p:sldId id="276" r:id="rId24"/>
    <p:sldId id="275" r:id="rId25"/>
    <p:sldId id="277"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007B775-7B73-47BC-A161-009BB8672095}"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US"/>
        </a:p>
      </dgm:t>
    </dgm:pt>
    <dgm:pt modelId="{7916EAB7-173C-447A-B1DD-CE642F5D983E}">
      <dgm:prSet/>
      <dgm:spPr/>
      <dgm:t>
        <a:bodyPr/>
        <a:lstStyle/>
        <a:p>
          <a:r>
            <a:rPr lang="en-US" altLang="en-US" dirty="0" smtClean="0">
              <a:latin typeface="Univers Condensed" pitchFamily="34" charset="0"/>
            </a:rPr>
            <a:t>Ensure all systems at area of repair are powered down and stored energy released.  </a:t>
          </a:r>
          <a:endParaRPr lang="en-US" dirty="0"/>
        </a:p>
      </dgm:t>
    </dgm:pt>
    <dgm:pt modelId="{CA1C01CE-BC30-4B6F-875F-D80C31AC3647}" type="parTrans" cxnId="{61267E8D-BC83-4E20-9FE7-46F3866EA6C1}">
      <dgm:prSet/>
      <dgm:spPr/>
      <dgm:t>
        <a:bodyPr/>
        <a:lstStyle/>
        <a:p>
          <a:endParaRPr lang="en-US"/>
        </a:p>
      </dgm:t>
    </dgm:pt>
    <dgm:pt modelId="{481A8295-2892-4960-AE76-4BF9A818F0A1}" type="sibTrans" cxnId="{61267E8D-BC83-4E20-9FE7-46F3866EA6C1}">
      <dgm:prSet/>
      <dgm:spPr/>
      <dgm:t>
        <a:bodyPr/>
        <a:lstStyle/>
        <a:p>
          <a:endParaRPr lang="en-US"/>
        </a:p>
      </dgm:t>
    </dgm:pt>
    <dgm:pt modelId="{569331C9-98A2-49C5-AE02-4C167F0BDF61}">
      <dgm:prSet phldrT="[Text]" custT="1"/>
      <dgm:spPr/>
      <dgm:t>
        <a:bodyPr/>
        <a:lstStyle/>
        <a:p>
          <a:r>
            <a:rPr lang="en-US" sz="1400" dirty="0" smtClean="0"/>
            <a:t>Hydraulic, </a:t>
          </a:r>
          <a:r>
            <a:rPr lang="en-US" sz="1400" dirty="0" err="1" smtClean="0"/>
            <a:t>Pnuematic</a:t>
          </a:r>
          <a:endParaRPr lang="en-US" sz="1400" dirty="0"/>
        </a:p>
      </dgm:t>
    </dgm:pt>
    <dgm:pt modelId="{BCAD3F22-A9EF-46D2-88DE-434A795CA4AC}" type="parTrans" cxnId="{0CE46661-0F0F-4064-B337-EC5BA3A198E2}">
      <dgm:prSet/>
      <dgm:spPr/>
      <dgm:t>
        <a:bodyPr/>
        <a:lstStyle/>
        <a:p>
          <a:endParaRPr lang="en-US"/>
        </a:p>
      </dgm:t>
    </dgm:pt>
    <dgm:pt modelId="{F85B2E24-3938-4EA1-B477-D2A4B83FDAF2}" type="sibTrans" cxnId="{0CE46661-0F0F-4064-B337-EC5BA3A198E2}">
      <dgm:prSet/>
      <dgm:spPr/>
      <dgm:t>
        <a:bodyPr/>
        <a:lstStyle/>
        <a:p>
          <a:endParaRPr lang="en-US"/>
        </a:p>
      </dgm:t>
    </dgm:pt>
    <dgm:pt modelId="{AD918FEB-EF09-4855-A5D3-71EB1CDC28D7}">
      <dgm:prSet phldrT="[Text]" custT="1"/>
      <dgm:spPr/>
      <dgm:t>
        <a:bodyPr/>
        <a:lstStyle/>
        <a:p>
          <a:r>
            <a:rPr lang="en-US" sz="1400" dirty="0" smtClean="0"/>
            <a:t>Mechanical, Electric</a:t>
          </a:r>
          <a:endParaRPr lang="en-US" sz="1400" dirty="0"/>
        </a:p>
      </dgm:t>
    </dgm:pt>
    <dgm:pt modelId="{7A01BB27-231F-428D-8FF5-F4585E90E569}" type="parTrans" cxnId="{E15B082E-1ADF-477E-8A6A-230792B1ABBA}">
      <dgm:prSet/>
      <dgm:spPr/>
      <dgm:t>
        <a:bodyPr/>
        <a:lstStyle/>
        <a:p>
          <a:endParaRPr lang="en-US"/>
        </a:p>
      </dgm:t>
    </dgm:pt>
    <dgm:pt modelId="{4055217E-A31D-486F-A795-973CF5788C42}" type="sibTrans" cxnId="{E15B082E-1ADF-477E-8A6A-230792B1ABBA}">
      <dgm:prSet/>
      <dgm:spPr/>
      <dgm:t>
        <a:bodyPr/>
        <a:lstStyle/>
        <a:p>
          <a:endParaRPr lang="en-US"/>
        </a:p>
      </dgm:t>
    </dgm:pt>
    <dgm:pt modelId="{3EA1AD74-2432-46A6-BF00-C6D72BEACF48}">
      <dgm:prSet phldrT="[Text]"/>
      <dgm:spPr/>
      <dgm:t>
        <a:bodyPr/>
        <a:lstStyle/>
        <a:p>
          <a:r>
            <a:rPr lang="en-US" altLang="en-US" dirty="0" smtClean="0">
              <a:latin typeface="Univers Condensed" pitchFamily="34" charset="0"/>
            </a:rPr>
            <a:t>Attempt to operate controls to verify energy has been shut down.</a:t>
          </a:r>
          <a:endParaRPr lang="en-US" dirty="0"/>
        </a:p>
      </dgm:t>
    </dgm:pt>
    <dgm:pt modelId="{322C7231-D872-44CA-9CAC-17A1004BAA69}" type="parTrans" cxnId="{103F4641-3279-4F62-A27F-B7B106C6EFB5}">
      <dgm:prSet/>
      <dgm:spPr/>
      <dgm:t>
        <a:bodyPr/>
        <a:lstStyle/>
        <a:p>
          <a:endParaRPr lang="en-US"/>
        </a:p>
      </dgm:t>
    </dgm:pt>
    <dgm:pt modelId="{E889C677-87E1-4FBE-8271-4FB4A961B416}" type="sibTrans" cxnId="{103F4641-3279-4F62-A27F-B7B106C6EFB5}">
      <dgm:prSet/>
      <dgm:spPr/>
      <dgm:t>
        <a:bodyPr/>
        <a:lstStyle/>
        <a:p>
          <a:endParaRPr lang="en-US"/>
        </a:p>
      </dgm:t>
    </dgm:pt>
    <dgm:pt modelId="{0DB67DE3-6984-4A3D-9628-21852C375C8A}">
      <dgm:prSet phldrT="[Text]"/>
      <dgm:spPr/>
      <dgm:t>
        <a:bodyPr/>
        <a:lstStyle/>
        <a:p>
          <a:r>
            <a:rPr lang="en-US" altLang="en-US" dirty="0" smtClean="0">
              <a:latin typeface="Univers Condensed" pitchFamily="34" charset="0"/>
            </a:rPr>
            <a:t>The keys to the vehicle MUST remain in possession of the person doing the work. </a:t>
          </a:r>
          <a:endParaRPr lang="en-US" dirty="0"/>
        </a:p>
      </dgm:t>
    </dgm:pt>
    <dgm:pt modelId="{D1810644-6190-46BD-AC6F-EA6D369AB50F}" type="parTrans" cxnId="{C3A7CD13-5A11-4482-ADD7-82AECF35305A}">
      <dgm:prSet/>
      <dgm:spPr/>
      <dgm:t>
        <a:bodyPr/>
        <a:lstStyle/>
        <a:p>
          <a:endParaRPr lang="en-US"/>
        </a:p>
      </dgm:t>
    </dgm:pt>
    <dgm:pt modelId="{E5101EF7-AE5D-4FB5-9B5E-80845ED0957E}" type="sibTrans" cxnId="{C3A7CD13-5A11-4482-ADD7-82AECF35305A}">
      <dgm:prSet/>
      <dgm:spPr/>
      <dgm:t>
        <a:bodyPr/>
        <a:lstStyle/>
        <a:p>
          <a:endParaRPr lang="en-US"/>
        </a:p>
      </dgm:t>
    </dgm:pt>
    <dgm:pt modelId="{D1E70BA0-44C4-452A-9E75-271B3D2B132B}">
      <dgm:prSet phldrT="[Text]" custT="1"/>
      <dgm:spPr/>
      <dgm:t>
        <a:bodyPr/>
        <a:lstStyle/>
        <a:p>
          <a:r>
            <a:rPr lang="en-US" sz="1400" dirty="0" smtClean="0"/>
            <a:t>Any other hazardous energy</a:t>
          </a:r>
          <a:endParaRPr lang="en-US" sz="1400" dirty="0"/>
        </a:p>
      </dgm:t>
    </dgm:pt>
    <dgm:pt modelId="{5F1F9B20-5584-4BD3-8CDE-BD68F4A43C67}" type="parTrans" cxnId="{E5D31372-2900-4915-9F30-5A3FA6CE5426}">
      <dgm:prSet/>
      <dgm:spPr/>
      <dgm:t>
        <a:bodyPr/>
        <a:lstStyle/>
        <a:p>
          <a:endParaRPr lang="en-US"/>
        </a:p>
      </dgm:t>
    </dgm:pt>
    <dgm:pt modelId="{DE5CF7B2-2C7D-46B6-BDBA-09E8BF1D95A1}" type="sibTrans" cxnId="{E5D31372-2900-4915-9F30-5A3FA6CE5426}">
      <dgm:prSet/>
      <dgm:spPr/>
      <dgm:t>
        <a:bodyPr/>
        <a:lstStyle/>
        <a:p>
          <a:endParaRPr lang="en-US"/>
        </a:p>
      </dgm:t>
    </dgm:pt>
    <dgm:pt modelId="{1AC0267B-248A-4B5F-9CC7-58725CB615FC}">
      <dgm:prSet phldrT="[Text]" custT="1"/>
      <dgm:spPr/>
      <dgm:t>
        <a:bodyPr/>
        <a:lstStyle/>
        <a:p>
          <a:r>
            <a:rPr lang="en-US" sz="1400" dirty="0" smtClean="0"/>
            <a:t>Red tag must be placed on the steering wheel indicating it is being serviced and not to be started</a:t>
          </a:r>
          <a:endParaRPr lang="en-US" sz="1400" dirty="0"/>
        </a:p>
      </dgm:t>
    </dgm:pt>
    <dgm:pt modelId="{31BD7107-5D10-42FE-ACE9-A71B158C6C03}" type="parTrans" cxnId="{D71DE431-CD40-4FFB-91AF-10D3A7BEA396}">
      <dgm:prSet/>
      <dgm:spPr/>
      <dgm:t>
        <a:bodyPr/>
        <a:lstStyle/>
        <a:p>
          <a:endParaRPr lang="en-US"/>
        </a:p>
      </dgm:t>
    </dgm:pt>
    <dgm:pt modelId="{96F447C3-FACF-40F0-8F5C-52FCF9646776}" type="sibTrans" cxnId="{D71DE431-CD40-4FFB-91AF-10D3A7BEA396}">
      <dgm:prSet/>
      <dgm:spPr/>
      <dgm:t>
        <a:bodyPr/>
        <a:lstStyle/>
        <a:p>
          <a:endParaRPr lang="en-US"/>
        </a:p>
      </dgm:t>
    </dgm:pt>
    <dgm:pt modelId="{856E8B54-F8FC-452B-B028-B0469629ADEE}">
      <dgm:prSet phldrT="[Text]" custT="1"/>
      <dgm:spPr/>
      <dgm:t>
        <a:bodyPr/>
        <a:lstStyle/>
        <a:p>
          <a:r>
            <a:rPr lang="en-US" sz="1400" dirty="0" smtClean="0"/>
            <a:t>Only person completing the work, </a:t>
          </a:r>
          <a:r>
            <a:rPr lang="en-US" sz="1400" dirty="0" err="1" smtClean="0"/>
            <a:t>i.e</a:t>
          </a:r>
          <a:r>
            <a:rPr lang="en-US" sz="1400" dirty="0" smtClean="0"/>
            <a:t> placing the red tag can remove the red tag once work is complete</a:t>
          </a:r>
          <a:endParaRPr lang="en-US" sz="1400" dirty="0"/>
        </a:p>
      </dgm:t>
    </dgm:pt>
    <dgm:pt modelId="{FFA03FA9-14E4-497B-BBC2-78A30E7804FF}" type="parTrans" cxnId="{29A5381D-9DFA-4804-9E1B-5AD40AF2381A}">
      <dgm:prSet/>
      <dgm:spPr/>
      <dgm:t>
        <a:bodyPr/>
        <a:lstStyle/>
        <a:p>
          <a:endParaRPr lang="en-US"/>
        </a:p>
      </dgm:t>
    </dgm:pt>
    <dgm:pt modelId="{69BECA40-C7E3-4023-A2A5-3E2310CCC308}" type="sibTrans" cxnId="{29A5381D-9DFA-4804-9E1B-5AD40AF2381A}">
      <dgm:prSet/>
      <dgm:spPr/>
      <dgm:t>
        <a:bodyPr/>
        <a:lstStyle/>
        <a:p>
          <a:endParaRPr lang="en-US"/>
        </a:p>
      </dgm:t>
    </dgm:pt>
    <dgm:pt modelId="{E3FCB856-552C-4AF4-BBF3-BC4CEFBA0DE5}">
      <dgm:prSet phldrT="[Text]"/>
      <dgm:spPr/>
      <dgm:t>
        <a:bodyPr/>
        <a:lstStyle/>
        <a:p>
          <a:r>
            <a:rPr lang="en-US" altLang="en-US" dirty="0" smtClean="0">
              <a:latin typeface="Univers Condensed" pitchFamily="34" charset="0"/>
            </a:rPr>
            <a:t>Once the work is complete, the person doing the work should</a:t>
          </a:r>
          <a:endParaRPr lang="en-US" dirty="0"/>
        </a:p>
      </dgm:t>
    </dgm:pt>
    <dgm:pt modelId="{EF2F22F5-4910-48A8-B00F-035244A0FDAC}" type="parTrans" cxnId="{8F808A40-86BC-4B99-90F9-13F540E572B6}">
      <dgm:prSet/>
      <dgm:spPr/>
      <dgm:t>
        <a:bodyPr/>
        <a:lstStyle/>
        <a:p>
          <a:endParaRPr lang="en-US"/>
        </a:p>
      </dgm:t>
    </dgm:pt>
    <dgm:pt modelId="{478EF824-BD88-4C92-981C-38E7C0CD0DB3}" type="sibTrans" cxnId="{8F808A40-86BC-4B99-90F9-13F540E572B6}">
      <dgm:prSet/>
      <dgm:spPr/>
      <dgm:t>
        <a:bodyPr/>
        <a:lstStyle/>
        <a:p>
          <a:endParaRPr lang="en-US"/>
        </a:p>
      </dgm:t>
    </dgm:pt>
    <dgm:pt modelId="{869A7D2D-D004-4400-852E-6011DF550AC1}">
      <dgm:prSet phldrT="[Text]"/>
      <dgm:spPr/>
      <dgm:t>
        <a:bodyPr/>
        <a:lstStyle/>
        <a:p>
          <a:r>
            <a:rPr lang="en-US" dirty="0" smtClean="0"/>
            <a:t>Clear all areas of the vehicle, inside and out</a:t>
          </a:r>
          <a:endParaRPr lang="en-US" dirty="0"/>
        </a:p>
      </dgm:t>
    </dgm:pt>
    <dgm:pt modelId="{84D126DC-2367-43FB-BFB4-72105360E126}" type="parTrans" cxnId="{F8A1FA3A-C105-4C72-A3D3-68BEFAFD322E}">
      <dgm:prSet/>
      <dgm:spPr/>
      <dgm:t>
        <a:bodyPr/>
        <a:lstStyle/>
        <a:p>
          <a:endParaRPr lang="en-US"/>
        </a:p>
      </dgm:t>
    </dgm:pt>
    <dgm:pt modelId="{0D90E641-5DF5-4E50-8692-0CD7064B447D}" type="sibTrans" cxnId="{F8A1FA3A-C105-4C72-A3D3-68BEFAFD322E}">
      <dgm:prSet/>
      <dgm:spPr/>
      <dgm:t>
        <a:bodyPr/>
        <a:lstStyle/>
        <a:p>
          <a:endParaRPr lang="en-US"/>
        </a:p>
      </dgm:t>
    </dgm:pt>
    <dgm:pt modelId="{BCEE6E85-1EAF-4539-8781-B39E470E025E}">
      <dgm:prSet phldrT="[Text]"/>
      <dgm:spPr/>
      <dgm:t>
        <a:bodyPr/>
        <a:lstStyle/>
        <a:p>
          <a:r>
            <a:rPr lang="en-US" dirty="0" smtClean="0"/>
            <a:t>Communicate to others in the area that the vehicle will be cleared and inform them of start up</a:t>
          </a:r>
          <a:endParaRPr lang="en-US" dirty="0"/>
        </a:p>
      </dgm:t>
    </dgm:pt>
    <dgm:pt modelId="{E645527C-FDDD-408B-8049-EE24EF32076C}" type="parTrans" cxnId="{DE578F82-0961-426C-97C4-BEBDF38CD528}">
      <dgm:prSet/>
      <dgm:spPr/>
      <dgm:t>
        <a:bodyPr/>
        <a:lstStyle/>
        <a:p>
          <a:endParaRPr lang="en-US"/>
        </a:p>
      </dgm:t>
    </dgm:pt>
    <dgm:pt modelId="{A7509E25-3489-4256-B954-A1129C4A42CD}" type="sibTrans" cxnId="{DE578F82-0961-426C-97C4-BEBDF38CD528}">
      <dgm:prSet/>
      <dgm:spPr/>
      <dgm:t>
        <a:bodyPr/>
        <a:lstStyle/>
        <a:p>
          <a:endParaRPr lang="en-US"/>
        </a:p>
      </dgm:t>
    </dgm:pt>
    <dgm:pt modelId="{769EDFCA-CE57-4FA9-90DE-0E955C73950B}">
      <dgm:prSet/>
      <dgm:spPr/>
      <dgm:t>
        <a:bodyPr/>
        <a:lstStyle/>
        <a:p>
          <a:r>
            <a:rPr lang="en-US" altLang="en-US" dirty="0" smtClean="0">
              <a:latin typeface="Univers Condensed" pitchFamily="34" charset="0"/>
            </a:rPr>
            <a:t>Any vehicle, applicator, tender trucks, </a:t>
          </a:r>
          <a:r>
            <a:rPr lang="en-US" altLang="en-US" dirty="0" err="1" smtClean="0">
              <a:latin typeface="Univers Condensed" pitchFamily="34" charset="0"/>
            </a:rPr>
            <a:t>etc</a:t>
          </a:r>
          <a:r>
            <a:rPr lang="en-US" altLang="en-US" dirty="0" smtClean="0">
              <a:latin typeface="Univers Condensed" pitchFamily="34" charset="0"/>
            </a:rPr>
            <a:t> that is being serviced for any reason, must be turned off before work begins.  </a:t>
          </a:r>
          <a:endParaRPr lang="en-US" dirty="0"/>
        </a:p>
      </dgm:t>
    </dgm:pt>
    <dgm:pt modelId="{15D91EA8-B5E3-4F1E-B170-7F7131D13197}" type="parTrans" cxnId="{DFA63A43-B0BF-4059-8CFC-3839E8A51EF3}">
      <dgm:prSet/>
      <dgm:spPr/>
      <dgm:t>
        <a:bodyPr/>
        <a:lstStyle/>
        <a:p>
          <a:endParaRPr lang="en-US"/>
        </a:p>
      </dgm:t>
    </dgm:pt>
    <dgm:pt modelId="{DDDCC771-7025-4D76-B914-36BA524B6235}" type="sibTrans" cxnId="{DFA63A43-B0BF-4059-8CFC-3839E8A51EF3}">
      <dgm:prSet/>
      <dgm:spPr/>
      <dgm:t>
        <a:bodyPr/>
        <a:lstStyle/>
        <a:p>
          <a:endParaRPr lang="en-US"/>
        </a:p>
      </dgm:t>
    </dgm:pt>
    <dgm:pt modelId="{358D941E-0CFE-4E5C-B000-115B77DDADFD}">
      <dgm:prSet/>
      <dgm:spPr/>
      <dgm:t>
        <a:bodyPr/>
        <a:lstStyle/>
        <a:p>
          <a:r>
            <a:rPr lang="en-US" dirty="0" smtClean="0"/>
            <a:t>Keys must remain in possession of one person completing the work at all times</a:t>
          </a:r>
          <a:endParaRPr lang="en-US" dirty="0"/>
        </a:p>
      </dgm:t>
    </dgm:pt>
    <dgm:pt modelId="{9564DD00-7727-4B37-8130-32BFD912580C}" type="parTrans" cxnId="{3717546E-3E24-47F3-A545-12191BA5974F}">
      <dgm:prSet/>
      <dgm:spPr/>
      <dgm:t>
        <a:bodyPr/>
        <a:lstStyle/>
        <a:p>
          <a:endParaRPr lang="en-US"/>
        </a:p>
      </dgm:t>
    </dgm:pt>
    <dgm:pt modelId="{1655E033-2D6D-4E20-8D3E-02277E8278CC}" type="sibTrans" cxnId="{3717546E-3E24-47F3-A545-12191BA5974F}">
      <dgm:prSet/>
      <dgm:spPr/>
      <dgm:t>
        <a:bodyPr/>
        <a:lstStyle/>
        <a:p>
          <a:endParaRPr lang="en-US"/>
        </a:p>
      </dgm:t>
    </dgm:pt>
    <dgm:pt modelId="{09E8B347-4337-44B2-967D-9A63A993DF11}">
      <dgm:prSet phldrT="[Text]"/>
      <dgm:spPr/>
      <dgm:t>
        <a:bodyPr/>
        <a:lstStyle/>
        <a:p>
          <a:endParaRPr lang="en-US" dirty="0"/>
        </a:p>
      </dgm:t>
    </dgm:pt>
    <dgm:pt modelId="{58D42D1E-D1A6-4DA2-A2D2-0C0F80F1C3EA}" type="parTrans" cxnId="{51714723-5FF9-4286-975E-AC4E74DDF634}">
      <dgm:prSet/>
      <dgm:spPr/>
      <dgm:t>
        <a:bodyPr/>
        <a:lstStyle/>
        <a:p>
          <a:endParaRPr lang="en-US"/>
        </a:p>
      </dgm:t>
    </dgm:pt>
    <dgm:pt modelId="{B73C6F59-46BF-418B-BA90-F0E82786CDE9}" type="sibTrans" cxnId="{51714723-5FF9-4286-975E-AC4E74DDF634}">
      <dgm:prSet/>
      <dgm:spPr/>
      <dgm:t>
        <a:bodyPr/>
        <a:lstStyle/>
        <a:p>
          <a:endParaRPr lang="en-US"/>
        </a:p>
      </dgm:t>
    </dgm:pt>
    <dgm:pt modelId="{0FFD9B34-2E47-494B-BDDC-5680F3D7EEA2}">
      <dgm:prSet/>
      <dgm:spPr/>
      <dgm:t>
        <a:bodyPr/>
        <a:lstStyle/>
        <a:p>
          <a:r>
            <a:rPr lang="en-US" dirty="0" smtClean="0"/>
            <a:t>Could be locked up somewhere with only one person having the key to obtain them</a:t>
          </a:r>
          <a:endParaRPr lang="en-US" dirty="0"/>
        </a:p>
      </dgm:t>
    </dgm:pt>
    <dgm:pt modelId="{46162D3B-483B-4AD1-9B35-89EC2161AE77}" type="parTrans" cxnId="{994A283C-DC3E-4DC5-8758-1A21AFDFBAE4}">
      <dgm:prSet/>
      <dgm:spPr/>
    </dgm:pt>
    <dgm:pt modelId="{52429E83-DA71-4E50-BFEF-A1D8C177FF5D}" type="sibTrans" cxnId="{994A283C-DC3E-4DC5-8758-1A21AFDFBAE4}">
      <dgm:prSet/>
      <dgm:spPr/>
    </dgm:pt>
    <dgm:pt modelId="{9368EE1F-F66F-4C53-9CF2-BC28D4F1326D}" type="pres">
      <dgm:prSet presAssocID="{6007B775-7B73-47BC-A161-009BB8672095}" presName="Name0" presStyleCnt="0">
        <dgm:presLayoutVars>
          <dgm:dir/>
          <dgm:animLvl val="lvl"/>
          <dgm:resizeHandles/>
        </dgm:presLayoutVars>
      </dgm:prSet>
      <dgm:spPr/>
      <dgm:t>
        <a:bodyPr/>
        <a:lstStyle/>
        <a:p>
          <a:endParaRPr lang="en-US"/>
        </a:p>
      </dgm:t>
    </dgm:pt>
    <dgm:pt modelId="{1057FC14-8147-47AD-9C41-FA4F4FA3CC01}" type="pres">
      <dgm:prSet presAssocID="{769EDFCA-CE57-4FA9-90DE-0E955C73950B}" presName="linNode" presStyleCnt="0"/>
      <dgm:spPr/>
    </dgm:pt>
    <dgm:pt modelId="{CE2AEBB8-2888-4E58-B988-82EFBC4F74EF}" type="pres">
      <dgm:prSet presAssocID="{769EDFCA-CE57-4FA9-90DE-0E955C73950B}" presName="parentShp" presStyleLbl="node1" presStyleIdx="0" presStyleCnt="5">
        <dgm:presLayoutVars>
          <dgm:bulletEnabled val="1"/>
        </dgm:presLayoutVars>
      </dgm:prSet>
      <dgm:spPr/>
      <dgm:t>
        <a:bodyPr/>
        <a:lstStyle/>
        <a:p>
          <a:endParaRPr lang="en-US"/>
        </a:p>
      </dgm:t>
    </dgm:pt>
    <dgm:pt modelId="{F6CB122C-7E2B-4F65-838C-181AA68420A4}" type="pres">
      <dgm:prSet presAssocID="{769EDFCA-CE57-4FA9-90DE-0E955C73950B}" presName="childShp" presStyleLbl="bgAccFollowNode1" presStyleIdx="0" presStyleCnt="5">
        <dgm:presLayoutVars>
          <dgm:bulletEnabled val="1"/>
        </dgm:presLayoutVars>
      </dgm:prSet>
      <dgm:spPr/>
      <dgm:t>
        <a:bodyPr/>
        <a:lstStyle/>
        <a:p>
          <a:endParaRPr lang="en-US"/>
        </a:p>
      </dgm:t>
    </dgm:pt>
    <dgm:pt modelId="{A42B5585-8130-43B2-BB62-D6CD1BEDB677}" type="pres">
      <dgm:prSet presAssocID="{DDDCC771-7025-4D76-B914-36BA524B6235}" presName="spacing" presStyleCnt="0"/>
      <dgm:spPr/>
    </dgm:pt>
    <dgm:pt modelId="{F87FC213-57A5-4AB9-AA3A-7A6343E2D14F}" type="pres">
      <dgm:prSet presAssocID="{7916EAB7-173C-447A-B1DD-CE642F5D983E}" presName="linNode" presStyleCnt="0"/>
      <dgm:spPr/>
    </dgm:pt>
    <dgm:pt modelId="{044318B7-025D-4887-8E35-F271C8391D5C}" type="pres">
      <dgm:prSet presAssocID="{7916EAB7-173C-447A-B1DD-CE642F5D983E}" presName="parentShp" presStyleLbl="node1" presStyleIdx="1" presStyleCnt="5">
        <dgm:presLayoutVars>
          <dgm:bulletEnabled val="1"/>
        </dgm:presLayoutVars>
      </dgm:prSet>
      <dgm:spPr/>
      <dgm:t>
        <a:bodyPr/>
        <a:lstStyle/>
        <a:p>
          <a:endParaRPr lang="en-US"/>
        </a:p>
      </dgm:t>
    </dgm:pt>
    <dgm:pt modelId="{FF398DDC-C075-42A7-B029-BA1819C35F96}" type="pres">
      <dgm:prSet presAssocID="{7916EAB7-173C-447A-B1DD-CE642F5D983E}" presName="childShp" presStyleLbl="bgAccFollowNode1" presStyleIdx="1" presStyleCnt="5">
        <dgm:presLayoutVars>
          <dgm:bulletEnabled val="1"/>
        </dgm:presLayoutVars>
      </dgm:prSet>
      <dgm:spPr/>
      <dgm:t>
        <a:bodyPr/>
        <a:lstStyle/>
        <a:p>
          <a:endParaRPr lang="en-US"/>
        </a:p>
      </dgm:t>
    </dgm:pt>
    <dgm:pt modelId="{5C4DB6DC-F6FD-4E8A-82B0-5C0BC8CC70DF}" type="pres">
      <dgm:prSet presAssocID="{481A8295-2892-4960-AE76-4BF9A818F0A1}" presName="spacing" presStyleCnt="0"/>
      <dgm:spPr/>
    </dgm:pt>
    <dgm:pt modelId="{46E56D38-DA4F-4FD8-85BE-37D834204B8A}" type="pres">
      <dgm:prSet presAssocID="{3EA1AD74-2432-46A6-BF00-C6D72BEACF48}" presName="linNode" presStyleCnt="0"/>
      <dgm:spPr/>
    </dgm:pt>
    <dgm:pt modelId="{F0E6965A-3234-4A19-94A4-DE4F361535FC}" type="pres">
      <dgm:prSet presAssocID="{3EA1AD74-2432-46A6-BF00-C6D72BEACF48}" presName="parentShp" presStyleLbl="node1" presStyleIdx="2" presStyleCnt="5">
        <dgm:presLayoutVars>
          <dgm:bulletEnabled val="1"/>
        </dgm:presLayoutVars>
      </dgm:prSet>
      <dgm:spPr/>
      <dgm:t>
        <a:bodyPr/>
        <a:lstStyle/>
        <a:p>
          <a:endParaRPr lang="en-US"/>
        </a:p>
      </dgm:t>
    </dgm:pt>
    <dgm:pt modelId="{78DFCEE1-7448-46AD-A952-B6357EEBB719}" type="pres">
      <dgm:prSet presAssocID="{3EA1AD74-2432-46A6-BF00-C6D72BEACF48}" presName="childShp" presStyleLbl="bgAccFollowNode1" presStyleIdx="2" presStyleCnt="5">
        <dgm:presLayoutVars>
          <dgm:bulletEnabled val="1"/>
        </dgm:presLayoutVars>
      </dgm:prSet>
      <dgm:spPr/>
      <dgm:t>
        <a:bodyPr/>
        <a:lstStyle/>
        <a:p>
          <a:endParaRPr lang="en-US"/>
        </a:p>
      </dgm:t>
    </dgm:pt>
    <dgm:pt modelId="{4E38DDC7-E1FF-4F45-864E-8C3B149F522C}" type="pres">
      <dgm:prSet presAssocID="{E889C677-87E1-4FBE-8271-4FB4A961B416}" presName="spacing" presStyleCnt="0"/>
      <dgm:spPr/>
    </dgm:pt>
    <dgm:pt modelId="{E4855DCE-5ECF-44FE-B97C-E2F074E3043C}" type="pres">
      <dgm:prSet presAssocID="{0DB67DE3-6984-4A3D-9628-21852C375C8A}" presName="linNode" presStyleCnt="0"/>
      <dgm:spPr/>
    </dgm:pt>
    <dgm:pt modelId="{9A153C53-093D-4202-AE12-62CF08CA09FC}" type="pres">
      <dgm:prSet presAssocID="{0DB67DE3-6984-4A3D-9628-21852C375C8A}" presName="parentShp" presStyleLbl="node1" presStyleIdx="3" presStyleCnt="5">
        <dgm:presLayoutVars>
          <dgm:bulletEnabled val="1"/>
        </dgm:presLayoutVars>
      </dgm:prSet>
      <dgm:spPr/>
      <dgm:t>
        <a:bodyPr/>
        <a:lstStyle/>
        <a:p>
          <a:endParaRPr lang="en-US"/>
        </a:p>
      </dgm:t>
    </dgm:pt>
    <dgm:pt modelId="{F485EA2F-5EC1-4AE8-A01F-D8F73A94F405}" type="pres">
      <dgm:prSet presAssocID="{0DB67DE3-6984-4A3D-9628-21852C375C8A}" presName="childShp" presStyleLbl="bgAccFollowNode1" presStyleIdx="3" presStyleCnt="5">
        <dgm:presLayoutVars>
          <dgm:bulletEnabled val="1"/>
        </dgm:presLayoutVars>
      </dgm:prSet>
      <dgm:spPr/>
      <dgm:t>
        <a:bodyPr/>
        <a:lstStyle/>
        <a:p>
          <a:endParaRPr lang="en-US"/>
        </a:p>
      </dgm:t>
    </dgm:pt>
    <dgm:pt modelId="{A3B7FF0B-8A86-4987-B617-E749AA7AD0DB}" type="pres">
      <dgm:prSet presAssocID="{E5101EF7-AE5D-4FB5-9B5E-80845ED0957E}" presName="spacing" presStyleCnt="0"/>
      <dgm:spPr/>
    </dgm:pt>
    <dgm:pt modelId="{FD8F28F1-F6E2-49C5-AD85-155427939BBD}" type="pres">
      <dgm:prSet presAssocID="{E3FCB856-552C-4AF4-BBF3-BC4CEFBA0DE5}" presName="linNode" presStyleCnt="0"/>
      <dgm:spPr/>
    </dgm:pt>
    <dgm:pt modelId="{0F24AE02-712D-4597-8058-1DE2986134BF}" type="pres">
      <dgm:prSet presAssocID="{E3FCB856-552C-4AF4-BBF3-BC4CEFBA0DE5}" presName="parentShp" presStyleLbl="node1" presStyleIdx="4" presStyleCnt="5">
        <dgm:presLayoutVars>
          <dgm:bulletEnabled val="1"/>
        </dgm:presLayoutVars>
      </dgm:prSet>
      <dgm:spPr/>
      <dgm:t>
        <a:bodyPr/>
        <a:lstStyle/>
        <a:p>
          <a:endParaRPr lang="en-US"/>
        </a:p>
      </dgm:t>
    </dgm:pt>
    <dgm:pt modelId="{E0C51810-F7AC-4FCD-8ED9-20D98916EB49}" type="pres">
      <dgm:prSet presAssocID="{E3FCB856-552C-4AF4-BBF3-BC4CEFBA0DE5}" presName="childShp" presStyleLbl="bgAccFollowNode1" presStyleIdx="4" presStyleCnt="5">
        <dgm:presLayoutVars>
          <dgm:bulletEnabled val="1"/>
        </dgm:presLayoutVars>
      </dgm:prSet>
      <dgm:spPr/>
      <dgm:t>
        <a:bodyPr/>
        <a:lstStyle/>
        <a:p>
          <a:endParaRPr lang="en-US"/>
        </a:p>
      </dgm:t>
    </dgm:pt>
  </dgm:ptLst>
  <dgm:cxnLst>
    <dgm:cxn modelId="{103F4641-3279-4F62-A27F-B7B106C6EFB5}" srcId="{6007B775-7B73-47BC-A161-009BB8672095}" destId="{3EA1AD74-2432-46A6-BF00-C6D72BEACF48}" srcOrd="2" destOrd="0" parTransId="{322C7231-D872-44CA-9CAC-17A1004BAA69}" sibTransId="{E889C677-87E1-4FBE-8271-4FB4A961B416}"/>
    <dgm:cxn modelId="{32311AF0-5CC2-4CCF-BEE3-B1FFEEC090C8}" type="presOf" srcId="{7916EAB7-173C-447A-B1DD-CE642F5D983E}" destId="{044318B7-025D-4887-8E35-F271C8391D5C}" srcOrd="0" destOrd="0" presId="urn:microsoft.com/office/officeart/2005/8/layout/vList6"/>
    <dgm:cxn modelId="{E5D31372-2900-4915-9F30-5A3FA6CE5426}" srcId="{7916EAB7-173C-447A-B1DD-CE642F5D983E}" destId="{D1E70BA0-44C4-452A-9E75-271B3D2B132B}" srcOrd="2" destOrd="0" parTransId="{5F1F9B20-5584-4BD3-8CDE-BD68F4A43C67}" sibTransId="{DE5CF7B2-2C7D-46B6-BDBA-09E8BF1D95A1}"/>
    <dgm:cxn modelId="{E15B082E-1ADF-477E-8A6A-230792B1ABBA}" srcId="{7916EAB7-173C-447A-B1DD-CE642F5D983E}" destId="{AD918FEB-EF09-4855-A5D3-71EB1CDC28D7}" srcOrd="1" destOrd="0" parTransId="{7A01BB27-231F-428D-8FF5-F4585E90E569}" sibTransId="{4055217E-A31D-486F-A795-973CF5788C42}"/>
    <dgm:cxn modelId="{30178871-9A15-4641-9D52-944B351727F0}" type="presOf" srcId="{0FFD9B34-2E47-494B-BDDC-5680F3D7EEA2}" destId="{F6CB122C-7E2B-4F65-838C-181AA68420A4}" srcOrd="0" destOrd="1" presId="urn:microsoft.com/office/officeart/2005/8/layout/vList6"/>
    <dgm:cxn modelId="{61267E8D-BC83-4E20-9FE7-46F3866EA6C1}" srcId="{6007B775-7B73-47BC-A161-009BB8672095}" destId="{7916EAB7-173C-447A-B1DD-CE642F5D983E}" srcOrd="1" destOrd="0" parTransId="{CA1C01CE-BC30-4B6F-875F-D80C31AC3647}" sibTransId="{481A8295-2892-4960-AE76-4BF9A818F0A1}"/>
    <dgm:cxn modelId="{F8760B88-55B9-406B-8704-BCEDB4E2D15C}" type="presOf" srcId="{3EA1AD74-2432-46A6-BF00-C6D72BEACF48}" destId="{F0E6965A-3234-4A19-94A4-DE4F361535FC}" srcOrd="0" destOrd="0" presId="urn:microsoft.com/office/officeart/2005/8/layout/vList6"/>
    <dgm:cxn modelId="{FF1C4D02-C7FD-4358-888C-36913AC68A4F}" type="presOf" srcId="{569331C9-98A2-49C5-AE02-4C167F0BDF61}" destId="{FF398DDC-C075-42A7-B029-BA1819C35F96}" srcOrd="0" destOrd="0" presId="urn:microsoft.com/office/officeart/2005/8/layout/vList6"/>
    <dgm:cxn modelId="{994A283C-DC3E-4DC5-8758-1A21AFDFBAE4}" srcId="{769EDFCA-CE57-4FA9-90DE-0E955C73950B}" destId="{0FFD9B34-2E47-494B-BDDC-5680F3D7EEA2}" srcOrd="1" destOrd="0" parTransId="{46162D3B-483B-4AD1-9B35-89EC2161AE77}" sibTransId="{52429E83-DA71-4E50-BFEF-A1D8C177FF5D}"/>
    <dgm:cxn modelId="{914F02E3-EF77-44E6-8C21-AAC617BEC77E}" type="presOf" srcId="{D1E70BA0-44C4-452A-9E75-271B3D2B132B}" destId="{FF398DDC-C075-42A7-B029-BA1819C35F96}" srcOrd="0" destOrd="2" presId="urn:microsoft.com/office/officeart/2005/8/layout/vList6"/>
    <dgm:cxn modelId="{DFA63A43-B0BF-4059-8CFC-3839E8A51EF3}" srcId="{6007B775-7B73-47BC-A161-009BB8672095}" destId="{769EDFCA-CE57-4FA9-90DE-0E955C73950B}" srcOrd="0" destOrd="0" parTransId="{15D91EA8-B5E3-4F1E-B170-7F7131D13197}" sibTransId="{DDDCC771-7025-4D76-B914-36BA524B6235}"/>
    <dgm:cxn modelId="{DE94D532-A9D6-4BCD-B065-D32AB6B5BA3B}" type="presOf" srcId="{769EDFCA-CE57-4FA9-90DE-0E955C73950B}" destId="{CE2AEBB8-2888-4E58-B988-82EFBC4F74EF}" srcOrd="0" destOrd="0" presId="urn:microsoft.com/office/officeart/2005/8/layout/vList6"/>
    <dgm:cxn modelId="{3717546E-3E24-47F3-A545-12191BA5974F}" srcId="{769EDFCA-CE57-4FA9-90DE-0E955C73950B}" destId="{358D941E-0CFE-4E5C-B000-115B77DDADFD}" srcOrd="0" destOrd="0" parTransId="{9564DD00-7727-4B37-8130-32BFD912580C}" sibTransId="{1655E033-2D6D-4E20-8D3E-02277E8278CC}"/>
    <dgm:cxn modelId="{E6E946E3-F922-4DE1-98AD-C056B91CB680}" type="presOf" srcId="{856E8B54-F8FC-452B-B028-B0469629ADEE}" destId="{F485EA2F-5EC1-4AE8-A01F-D8F73A94F405}" srcOrd="0" destOrd="1" presId="urn:microsoft.com/office/officeart/2005/8/layout/vList6"/>
    <dgm:cxn modelId="{EF583207-706C-425B-AE85-BD7CD24D8AAF}" type="presOf" srcId="{1AC0267B-248A-4B5F-9CC7-58725CB615FC}" destId="{F485EA2F-5EC1-4AE8-A01F-D8F73A94F405}" srcOrd="0" destOrd="0" presId="urn:microsoft.com/office/officeart/2005/8/layout/vList6"/>
    <dgm:cxn modelId="{88CF6FEE-E1ED-4D1B-9530-FCC5416C1DB1}" type="presOf" srcId="{AD918FEB-EF09-4855-A5D3-71EB1CDC28D7}" destId="{FF398DDC-C075-42A7-B029-BA1819C35F96}" srcOrd="0" destOrd="1" presId="urn:microsoft.com/office/officeart/2005/8/layout/vList6"/>
    <dgm:cxn modelId="{51714723-5FF9-4286-975E-AC4E74DDF634}" srcId="{3EA1AD74-2432-46A6-BF00-C6D72BEACF48}" destId="{09E8B347-4337-44B2-967D-9A63A993DF11}" srcOrd="0" destOrd="0" parTransId="{58D42D1E-D1A6-4DA2-A2D2-0C0F80F1C3EA}" sibTransId="{B73C6F59-46BF-418B-BA90-F0E82786CDE9}"/>
    <dgm:cxn modelId="{57696B98-07D9-476D-989D-6DE30F89BBC6}" type="presOf" srcId="{869A7D2D-D004-4400-852E-6011DF550AC1}" destId="{E0C51810-F7AC-4FCD-8ED9-20D98916EB49}" srcOrd="0" destOrd="0" presId="urn:microsoft.com/office/officeart/2005/8/layout/vList6"/>
    <dgm:cxn modelId="{8F8C791F-2F64-40F0-9324-7BB1357F0D87}" type="presOf" srcId="{0DB67DE3-6984-4A3D-9628-21852C375C8A}" destId="{9A153C53-093D-4202-AE12-62CF08CA09FC}" srcOrd="0" destOrd="0" presId="urn:microsoft.com/office/officeart/2005/8/layout/vList6"/>
    <dgm:cxn modelId="{DE578F82-0961-426C-97C4-BEBDF38CD528}" srcId="{E3FCB856-552C-4AF4-BBF3-BC4CEFBA0DE5}" destId="{BCEE6E85-1EAF-4539-8781-B39E470E025E}" srcOrd="1" destOrd="0" parTransId="{E645527C-FDDD-408B-8049-EE24EF32076C}" sibTransId="{A7509E25-3489-4256-B954-A1129C4A42CD}"/>
    <dgm:cxn modelId="{F698DB24-55BB-41FC-9C17-E6C43549A134}" type="presOf" srcId="{09E8B347-4337-44B2-967D-9A63A993DF11}" destId="{78DFCEE1-7448-46AD-A952-B6357EEBB719}" srcOrd="0" destOrd="0" presId="urn:microsoft.com/office/officeart/2005/8/layout/vList6"/>
    <dgm:cxn modelId="{0CE46661-0F0F-4064-B337-EC5BA3A198E2}" srcId="{7916EAB7-173C-447A-B1DD-CE642F5D983E}" destId="{569331C9-98A2-49C5-AE02-4C167F0BDF61}" srcOrd="0" destOrd="0" parTransId="{BCAD3F22-A9EF-46D2-88DE-434A795CA4AC}" sibTransId="{F85B2E24-3938-4EA1-B477-D2A4B83FDAF2}"/>
    <dgm:cxn modelId="{CCE3336A-EA3B-439B-9362-26A753B7230F}" type="presOf" srcId="{BCEE6E85-1EAF-4539-8781-B39E470E025E}" destId="{E0C51810-F7AC-4FCD-8ED9-20D98916EB49}" srcOrd="0" destOrd="1" presId="urn:microsoft.com/office/officeart/2005/8/layout/vList6"/>
    <dgm:cxn modelId="{F8A1FA3A-C105-4C72-A3D3-68BEFAFD322E}" srcId="{E3FCB856-552C-4AF4-BBF3-BC4CEFBA0DE5}" destId="{869A7D2D-D004-4400-852E-6011DF550AC1}" srcOrd="0" destOrd="0" parTransId="{84D126DC-2367-43FB-BFB4-72105360E126}" sibTransId="{0D90E641-5DF5-4E50-8692-0CD7064B447D}"/>
    <dgm:cxn modelId="{D71DE431-CD40-4FFB-91AF-10D3A7BEA396}" srcId="{0DB67DE3-6984-4A3D-9628-21852C375C8A}" destId="{1AC0267B-248A-4B5F-9CC7-58725CB615FC}" srcOrd="0" destOrd="0" parTransId="{31BD7107-5D10-42FE-ACE9-A71B158C6C03}" sibTransId="{96F447C3-FACF-40F0-8F5C-52FCF9646776}"/>
    <dgm:cxn modelId="{8F808A40-86BC-4B99-90F9-13F540E572B6}" srcId="{6007B775-7B73-47BC-A161-009BB8672095}" destId="{E3FCB856-552C-4AF4-BBF3-BC4CEFBA0DE5}" srcOrd="4" destOrd="0" parTransId="{EF2F22F5-4910-48A8-B00F-035244A0FDAC}" sibTransId="{478EF824-BD88-4C92-981C-38E7C0CD0DB3}"/>
    <dgm:cxn modelId="{C3A7CD13-5A11-4482-ADD7-82AECF35305A}" srcId="{6007B775-7B73-47BC-A161-009BB8672095}" destId="{0DB67DE3-6984-4A3D-9628-21852C375C8A}" srcOrd="3" destOrd="0" parTransId="{D1810644-6190-46BD-AC6F-EA6D369AB50F}" sibTransId="{E5101EF7-AE5D-4FB5-9B5E-80845ED0957E}"/>
    <dgm:cxn modelId="{29A5381D-9DFA-4804-9E1B-5AD40AF2381A}" srcId="{0DB67DE3-6984-4A3D-9628-21852C375C8A}" destId="{856E8B54-F8FC-452B-B028-B0469629ADEE}" srcOrd="1" destOrd="0" parTransId="{FFA03FA9-14E4-497B-BBC2-78A30E7804FF}" sibTransId="{69BECA40-C7E3-4023-A2A5-3E2310CCC308}"/>
    <dgm:cxn modelId="{4CF61384-D6C9-4789-A14E-2D95F32FAE76}" type="presOf" srcId="{358D941E-0CFE-4E5C-B000-115B77DDADFD}" destId="{F6CB122C-7E2B-4F65-838C-181AA68420A4}" srcOrd="0" destOrd="0" presId="urn:microsoft.com/office/officeart/2005/8/layout/vList6"/>
    <dgm:cxn modelId="{26B4C619-F6A1-4372-BFC7-687F7B2E3EFE}" type="presOf" srcId="{6007B775-7B73-47BC-A161-009BB8672095}" destId="{9368EE1F-F66F-4C53-9CF2-BC28D4F1326D}" srcOrd="0" destOrd="0" presId="urn:microsoft.com/office/officeart/2005/8/layout/vList6"/>
    <dgm:cxn modelId="{FACA0E77-F34F-4780-BAC7-4D47D0E89F60}" type="presOf" srcId="{E3FCB856-552C-4AF4-BBF3-BC4CEFBA0DE5}" destId="{0F24AE02-712D-4597-8058-1DE2986134BF}" srcOrd="0" destOrd="0" presId="urn:microsoft.com/office/officeart/2005/8/layout/vList6"/>
    <dgm:cxn modelId="{0CEB217C-D300-4B3B-A97A-F368B5D163D9}" type="presParOf" srcId="{9368EE1F-F66F-4C53-9CF2-BC28D4F1326D}" destId="{1057FC14-8147-47AD-9C41-FA4F4FA3CC01}" srcOrd="0" destOrd="0" presId="urn:microsoft.com/office/officeart/2005/8/layout/vList6"/>
    <dgm:cxn modelId="{42BF3CB5-9AA5-4AEE-8A9E-F50795BF464B}" type="presParOf" srcId="{1057FC14-8147-47AD-9C41-FA4F4FA3CC01}" destId="{CE2AEBB8-2888-4E58-B988-82EFBC4F74EF}" srcOrd="0" destOrd="0" presId="urn:microsoft.com/office/officeart/2005/8/layout/vList6"/>
    <dgm:cxn modelId="{E93888AF-1722-47F0-AD1B-9A17F026D55C}" type="presParOf" srcId="{1057FC14-8147-47AD-9C41-FA4F4FA3CC01}" destId="{F6CB122C-7E2B-4F65-838C-181AA68420A4}" srcOrd="1" destOrd="0" presId="urn:microsoft.com/office/officeart/2005/8/layout/vList6"/>
    <dgm:cxn modelId="{EBE2876E-9916-4A8C-AEFC-A2E864EB66E4}" type="presParOf" srcId="{9368EE1F-F66F-4C53-9CF2-BC28D4F1326D}" destId="{A42B5585-8130-43B2-BB62-D6CD1BEDB677}" srcOrd="1" destOrd="0" presId="urn:microsoft.com/office/officeart/2005/8/layout/vList6"/>
    <dgm:cxn modelId="{EFCE3D7C-EC1F-4028-B070-4B786E2B87EA}" type="presParOf" srcId="{9368EE1F-F66F-4C53-9CF2-BC28D4F1326D}" destId="{F87FC213-57A5-4AB9-AA3A-7A6343E2D14F}" srcOrd="2" destOrd="0" presId="urn:microsoft.com/office/officeart/2005/8/layout/vList6"/>
    <dgm:cxn modelId="{D25421E0-C6FA-4F4C-9F73-E4C2ECC5E365}" type="presParOf" srcId="{F87FC213-57A5-4AB9-AA3A-7A6343E2D14F}" destId="{044318B7-025D-4887-8E35-F271C8391D5C}" srcOrd="0" destOrd="0" presId="urn:microsoft.com/office/officeart/2005/8/layout/vList6"/>
    <dgm:cxn modelId="{BD65BFDC-7743-47D1-9BA5-F0175F7E808E}" type="presParOf" srcId="{F87FC213-57A5-4AB9-AA3A-7A6343E2D14F}" destId="{FF398DDC-C075-42A7-B029-BA1819C35F96}" srcOrd="1" destOrd="0" presId="urn:microsoft.com/office/officeart/2005/8/layout/vList6"/>
    <dgm:cxn modelId="{57523407-0ABF-4DA8-88B3-7FF0FBF1B7B5}" type="presParOf" srcId="{9368EE1F-F66F-4C53-9CF2-BC28D4F1326D}" destId="{5C4DB6DC-F6FD-4E8A-82B0-5C0BC8CC70DF}" srcOrd="3" destOrd="0" presId="urn:microsoft.com/office/officeart/2005/8/layout/vList6"/>
    <dgm:cxn modelId="{979F6C55-96D3-4A55-AB6D-E510ED0907C0}" type="presParOf" srcId="{9368EE1F-F66F-4C53-9CF2-BC28D4F1326D}" destId="{46E56D38-DA4F-4FD8-85BE-37D834204B8A}" srcOrd="4" destOrd="0" presId="urn:microsoft.com/office/officeart/2005/8/layout/vList6"/>
    <dgm:cxn modelId="{0BCC2895-6D0F-49FA-A8B4-2A811A48CE3E}" type="presParOf" srcId="{46E56D38-DA4F-4FD8-85BE-37D834204B8A}" destId="{F0E6965A-3234-4A19-94A4-DE4F361535FC}" srcOrd="0" destOrd="0" presId="urn:microsoft.com/office/officeart/2005/8/layout/vList6"/>
    <dgm:cxn modelId="{1523C71C-4834-43A5-9A52-040422A9A245}" type="presParOf" srcId="{46E56D38-DA4F-4FD8-85BE-37D834204B8A}" destId="{78DFCEE1-7448-46AD-A952-B6357EEBB719}" srcOrd="1" destOrd="0" presId="urn:microsoft.com/office/officeart/2005/8/layout/vList6"/>
    <dgm:cxn modelId="{27FD28BF-BE02-4288-9DC1-44F848FB206E}" type="presParOf" srcId="{9368EE1F-F66F-4C53-9CF2-BC28D4F1326D}" destId="{4E38DDC7-E1FF-4F45-864E-8C3B149F522C}" srcOrd="5" destOrd="0" presId="urn:microsoft.com/office/officeart/2005/8/layout/vList6"/>
    <dgm:cxn modelId="{DF5DB065-7A32-4E19-936E-A9E961D17975}" type="presParOf" srcId="{9368EE1F-F66F-4C53-9CF2-BC28D4F1326D}" destId="{E4855DCE-5ECF-44FE-B97C-E2F074E3043C}" srcOrd="6" destOrd="0" presId="urn:microsoft.com/office/officeart/2005/8/layout/vList6"/>
    <dgm:cxn modelId="{3A79BC96-1870-4A7E-A282-B191A9D87334}" type="presParOf" srcId="{E4855DCE-5ECF-44FE-B97C-E2F074E3043C}" destId="{9A153C53-093D-4202-AE12-62CF08CA09FC}" srcOrd="0" destOrd="0" presId="urn:microsoft.com/office/officeart/2005/8/layout/vList6"/>
    <dgm:cxn modelId="{D1702745-3EEA-43A9-A537-F3EC410A2CEF}" type="presParOf" srcId="{E4855DCE-5ECF-44FE-B97C-E2F074E3043C}" destId="{F485EA2F-5EC1-4AE8-A01F-D8F73A94F405}" srcOrd="1" destOrd="0" presId="urn:microsoft.com/office/officeart/2005/8/layout/vList6"/>
    <dgm:cxn modelId="{90140348-34B9-45E9-90EF-0F2FC5733021}" type="presParOf" srcId="{9368EE1F-F66F-4C53-9CF2-BC28D4F1326D}" destId="{A3B7FF0B-8A86-4987-B617-E749AA7AD0DB}" srcOrd="7" destOrd="0" presId="urn:microsoft.com/office/officeart/2005/8/layout/vList6"/>
    <dgm:cxn modelId="{CDF01A35-D92D-486B-B3CB-21884E2CCF7C}" type="presParOf" srcId="{9368EE1F-F66F-4C53-9CF2-BC28D4F1326D}" destId="{FD8F28F1-F6E2-49C5-AD85-155427939BBD}" srcOrd="8" destOrd="0" presId="urn:microsoft.com/office/officeart/2005/8/layout/vList6"/>
    <dgm:cxn modelId="{66484690-DB92-41F3-B0C9-8085E915277E}" type="presParOf" srcId="{FD8F28F1-F6E2-49C5-AD85-155427939BBD}" destId="{0F24AE02-712D-4597-8058-1DE2986134BF}" srcOrd="0" destOrd="0" presId="urn:microsoft.com/office/officeart/2005/8/layout/vList6"/>
    <dgm:cxn modelId="{0F76DB92-96F6-4E38-A205-842E317D8F0E}" type="presParOf" srcId="{FD8F28F1-F6E2-49C5-AD85-155427939BBD}" destId="{E0C51810-F7AC-4FCD-8ED9-20D98916EB49}"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6162667-D49F-4F43-A7CA-100834FCF13A}"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en-US"/>
        </a:p>
      </dgm:t>
    </dgm:pt>
    <dgm:pt modelId="{42E37746-EC88-40E0-B82A-98989D4E2B75}">
      <dgm:prSet phldrT="[Text]" custT="1"/>
      <dgm:spPr/>
      <dgm:t>
        <a:bodyPr/>
        <a:lstStyle/>
        <a:p>
          <a:r>
            <a:rPr lang="en-US" sz="2000" dirty="0" smtClean="0"/>
            <a:t>BRANDT employees MAY NOT enter </a:t>
          </a:r>
          <a:r>
            <a:rPr lang="en-US" sz="2000" dirty="0" smtClean="0"/>
            <a:t>the following permit </a:t>
          </a:r>
          <a:r>
            <a:rPr lang="en-US" sz="2000" dirty="0" smtClean="0"/>
            <a:t>required confined </a:t>
          </a:r>
          <a:r>
            <a:rPr lang="en-US" sz="2000" dirty="0" smtClean="0"/>
            <a:t>spaces:</a:t>
          </a:r>
          <a:endParaRPr lang="en-US" sz="2000" dirty="0"/>
        </a:p>
      </dgm:t>
    </dgm:pt>
    <dgm:pt modelId="{B33C7F7A-542F-4DA9-8899-C601A21C6A3C}" type="parTrans" cxnId="{EE98683C-0F7F-4B57-A81D-3E0E19D85AE2}">
      <dgm:prSet/>
      <dgm:spPr/>
      <dgm:t>
        <a:bodyPr/>
        <a:lstStyle/>
        <a:p>
          <a:endParaRPr lang="en-US" sz="2000"/>
        </a:p>
      </dgm:t>
    </dgm:pt>
    <dgm:pt modelId="{0F0187EC-F140-48F7-9CC8-32243AFF3807}" type="sibTrans" cxnId="{EE98683C-0F7F-4B57-A81D-3E0E19D85AE2}">
      <dgm:prSet/>
      <dgm:spPr/>
      <dgm:t>
        <a:bodyPr/>
        <a:lstStyle/>
        <a:p>
          <a:endParaRPr lang="en-US" sz="2000"/>
        </a:p>
      </dgm:t>
    </dgm:pt>
    <dgm:pt modelId="{3C9B64E3-26FA-417D-A545-85266D63BA72}">
      <dgm:prSet phldrT="[Text]" custT="1"/>
      <dgm:spPr/>
      <dgm:t>
        <a:bodyPr/>
        <a:lstStyle/>
        <a:p>
          <a:r>
            <a:rPr lang="en-US" sz="2000" dirty="0" smtClean="0"/>
            <a:t>Cone Bottom Tanks</a:t>
          </a:r>
          <a:endParaRPr lang="en-US" sz="2000" dirty="0"/>
        </a:p>
      </dgm:t>
    </dgm:pt>
    <dgm:pt modelId="{2E2CA044-A408-4402-B731-B4F9A6A1F988}" type="parTrans" cxnId="{D30752C1-A15C-44C7-8F16-6CA233D15749}">
      <dgm:prSet/>
      <dgm:spPr/>
      <dgm:t>
        <a:bodyPr/>
        <a:lstStyle/>
        <a:p>
          <a:endParaRPr lang="en-US" sz="2000"/>
        </a:p>
      </dgm:t>
    </dgm:pt>
    <dgm:pt modelId="{E289B731-D8D1-4D82-B57E-94320110EF39}" type="sibTrans" cxnId="{D30752C1-A15C-44C7-8F16-6CA233D15749}">
      <dgm:prSet/>
      <dgm:spPr/>
      <dgm:t>
        <a:bodyPr/>
        <a:lstStyle/>
        <a:p>
          <a:endParaRPr lang="en-US" sz="2000"/>
        </a:p>
      </dgm:t>
    </dgm:pt>
    <dgm:pt modelId="{B15EDDF2-24A3-40F0-A5D4-4325C314C0E6}">
      <dgm:prSet phldrT="[Text]" custT="1"/>
      <dgm:spPr/>
      <dgm:t>
        <a:bodyPr/>
        <a:lstStyle/>
        <a:p>
          <a:r>
            <a:rPr lang="en-US" sz="2000" dirty="0" smtClean="0"/>
            <a:t>Vehicles that contain engulfing material or hazardous atmosphere (</a:t>
          </a:r>
          <a:r>
            <a:rPr lang="en-US" sz="2000" dirty="0" err="1" smtClean="0"/>
            <a:t>i.e</a:t>
          </a:r>
          <a:r>
            <a:rPr lang="en-US" sz="2000" dirty="0" smtClean="0"/>
            <a:t> full seed weight wagon, full </a:t>
          </a:r>
          <a:r>
            <a:rPr lang="en-US" sz="2000" dirty="0" err="1" smtClean="0"/>
            <a:t>MultApplier</a:t>
          </a:r>
          <a:r>
            <a:rPr lang="en-US" sz="2000" dirty="0" smtClean="0"/>
            <a:t>, </a:t>
          </a:r>
          <a:r>
            <a:rPr lang="en-US" sz="2000" dirty="0" err="1" smtClean="0"/>
            <a:t>etc</a:t>
          </a:r>
          <a:r>
            <a:rPr lang="en-US" sz="2000" dirty="0" smtClean="0"/>
            <a:t>)</a:t>
          </a:r>
          <a:endParaRPr lang="en-US" sz="2000" dirty="0"/>
        </a:p>
      </dgm:t>
    </dgm:pt>
    <dgm:pt modelId="{2F2823E3-0CF9-4772-82F9-F44C8D3D9E44}" type="parTrans" cxnId="{4F387C07-0C23-4477-B97E-17CFFB3C34F0}">
      <dgm:prSet/>
      <dgm:spPr/>
      <dgm:t>
        <a:bodyPr/>
        <a:lstStyle/>
        <a:p>
          <a:endParaRPr lang="en-US" sz="2000"/>
        </a:p>
      </dgm:t>
    </dgm:pt>
    <dgm:pt modelId="{1A809F0B-D9BB-49FB-8E2D-C003B3077B3F}" type="sibTrans" cxnId="{4F387C07-0C23-4477-B97E-17CFFB3C34F0}">
      <dgm:prSet/>
      <dgm:spPr/>
      <dgm:t>
        <a:bodyPr/>
        <a:lstStyle/>
        <a:p>
          <a:endParaRPr lang="en-US" sz="2000"/>
        </a:p>
      </dgm:t>
    </dgm:pt>
    <dgm:pt modelId="{12A25D8F-FAAE-4850-988F-6456297B4480}">
      <dgm:prSet phldrT="[Text]" custT="1"/>
      <dgm:spPr/>
      <dgm:t>
        <a:bodyPr/>
        <a:lstStyle/>
        <a:p>
          <a:r>
            <a:rPr lang="en-US" sz="2000" dirty="0" smtClean="0"/>
            <a:t>Equipment containing engulfing material or hazardous atmosphere (</a:t>
          </a:r>
          <a:r>
            <a:rPr lang="en-US" sz="2000" dirty="0" err="1" smtClean="0"/>
            <a:t>i.e</a:t>
          </a:r>
          <a:r>
            <a:rPr lang="en-US" sz="2000" dirty="0" smtClean="0"/>
            <a:t> blenders)</a:t>
          </a:r>
          <a:endParaRPr lang="en-US" sz="2000" dirty="0"/>
        </a:p>
      </dgm:t>
    </dgm:pt>
    <dgm:pt modelId="{007AF95A-BBDD-4B95-8002-BF099616FF37}" type="parTrans" cxnId="{11EC9B6C-46AB-4227-84A7-F57CCE1A64FF}">
      <dgm:prSet/>
      <dgm:spPr/>
      <dgm:t>
        <a:bodyPr/>
        <a:lstStyle/>
        <a:p>
          <a:endParaRPr lang="en-US" sz="2000"/>
        </a:p>
      </dgm:t>
    </dgm:pt>
    <dgm:pt modelId="{2B59BC21-E649-48DA-90E4-6FC005736FBC}" type="sibTrans" cxnId="{11EC9B6C-46AB-4227-84A7-F57CCE1A64FF}">
      <dgm:prSet/>
      <dgm:spPr/>
      <dgm:t>
        <a:bodyPr/>
        <a:lstStyle/>
        <a:p>
          <a:endParaRPr lang="en-US" sz="2000"/>
        </a:p>
      </dgm:t>
    </dgm:pt>
    <dgm:pt modelId="{01EB481C-840D-4FF2-BDC3-FE00B23FA4F3}" type="pres">
      <dgm:prSet presAssocID="{F6162667-D49F-4F43-A7CA-100834FCF13A}" presName="composite" presStyleCnt="0">
        <dgm:presLayoutVars>
          <dgm:chMax val="1"/>
          <dgm:dir/>
          <dgm:resizeHandles val="exact"/>
        </dgm:presLayoutVars>
      </dgm:prSet>
      <dgm:spPr/>
      <dgm:t>
        <a:bodyPr/>
        <a:lstStyle/>
        <a:p>
          <a:endParaRPr lang="en-US"/>
        </a:p>
      </dgm:t>
    </dgm:pt>
    <dgm:pt modelId="{62FDA395-F699-47DD-941E-3680BFF4133C}" type="pres">
      <dgm:prSet presAssocID="{42E37746-EC88-40E0-B82A-98989D4E2B75}" presName="roof" presStyleLbl="dkBgShp" presStyleIdx="0" presStyleCnt="2"/>
      <dgm:spPr/>
      <dgm:t>
        <a:bodyPr/>
        <a:lstStyle/>
        <a:p>
          <a:endParaRPr lang="en-US"/>
        </a:p>
      </dgm:t>
    </dgm:pt>
    <dgm:pt modelId="{C2252D1E-41C2-4224-AE29-07AB4EF17F28}" type="pres">
      <dgm:prSet presAssocID="{42E37746-EC88-40E0-B82A-98989D4E2B75}" presName="pillars" presStyleCnt="0"/>
      <dgm:spPr/>
    </dgm:pt>
    <dgm:pt modelId="{8656E3E1-106B-449C-BDCA-5999630D4124}" type="pres">
      <dgm:prSet presAssocID="{42E37746-EC88-40E0-B82A-98989D4E2B75}" presName="pillar1" presStyleLbl="node1" presStyleIdx="0" presStyleCnt="3">
        <dgm:presLayoutVars>
          <dgm:bulletEnabled val="1"/>
        </dgm:presLayoutVars>
      </dgm:prSet>
      <dgm:spPr/>
      <dgm:t>
        <a:bodyPr/>
        <a:lstStyle/>
        <a:p>
          <a:endParaRPr lang="en-US"/>
        </a:p>
      </dgm:t>
    </dgm:pt>
    <dgm:pt modelId="{2AFF6846-0A57-45DD-8F80-E381933E77E1}" type="pres">
      <dgm:prSet presAssocID="{B15EDDF2-24A3-40F0-A5D4-4325C314C0E6}" presName="pillarX" presStyleLbl="node1" presStyleIdx="1" presStyleCnt="3">
        <dgm:presLayoutVars>
          <dgm:bulletEnabled val="1"/>
        </dgm:presLayoutVars>
      </dgm:prSet>
      <dgm:spPr/>
      <dgm:t>
        <a:bodyPr/>
        <a:lstStyle/>
        <a:p>
          <a:endParaRPr lang="en-US"/>
        </a:p>
      </dgm:t>
    </dgm:pt>
    <dgm:pt modelId="{A8EDB888-F090-4C72-888A-806A183AE1DC}" type="pres">
      <dgm:prSet presAssocID="{12A25D8F-FAAE-4850-988F-6456297B4480}" presName="pillarX" presStyleLbl="node1" presStyleIdx="2" presStyleCnt="3">
        <dgm:presLayoutVars>
          <dgm:bulletEnabled val="1"/>
        </dgm:presLayoutVars>
      </dgm:prSet>
      <dgm:spPr/>
      <dgm:t>
        <a:bodyPr/>
        <a:lstStyle/>
        <a:p>
          <a:endParaRPr lang="en-US"/>
        </a:p>
      </dgm:t>
    </dgm:pt>
    <dgm:pt modelId="{CF18893C-553B-4624-AB42-CF31005B33A8}" type="pres">
      <dgm:prSet presAssocID="{42E37746-EC88-40E0-B82A-98989D4E2B75}" presName="base" presStyleLbl="dkBgShp" presStyleIdx="1" presStyleCnt="2"/>
      <dgm:spPr/>
    </dgm:pt>
  </dgm:ptLst>
  <dgm:cxnLst>
    <dgm:cxn modelId="{D30752C1-A15C-44C7-8F16-6CA233D15749}" srcId="{42E37746-EC88-40E0-B82A-98989D4E2B75}" destId="{3C9B64E3-26FA-417D-A545-85266D63BA72}" srcOrd="0" destOrd="0" parTransId="{2E2CA044-A408-4402-B731-B4F9A6A1F988}" sibTransId="{E289B731-D8D1-4D82-B57E-94320110EF39}"/>
    <dgm:cxn modelId="{11EC9B6C-46AB-4227-84A7-F57CCE1A64FF}" srcId="{42E37746-EC88-40E0-B82A-98989D4E2B75}" destId="{12A25D8F-FAAE-4850-988F-6456297B4480}" srcOrd="2" destOrd="0" parTransId="{007AF95A-BBDD-4B95-8002-BF099616FF37}" sibTransId="{2B59BC21-E649-48DA-90E4-6FC005736FBC}"/>
    <dgm:cxn modelId="{D9DE97D3-02EA-43DC-9CA3-F10A5931FE63}" type="presOf" srcId="{F6162667-D49F-4F43-A7CA-100834FCF13A}" destId="{01EB481C-840D-4FF2-BDC3-FE00B23FA4F3}" srcOrd="0" destOrd="0" presId="urn:microsoft.com/office/officeart/2005/8/layout/hList3"/>
    <dgm:cxn modelId="{EE98683C-0F7F-4B57-A81D-3E0E19D85AE2}" srcId="{F6162667-D49F-4F43-A7CA-100834FCF13A}" destId="{42E37746-EC88-40E0-B82A-98989D4E2B75}" srcOrd="0" destOrd="0" parTransId="{B33C7F7A-542F-4DA9-8899-C601A21C6A3C}" sibTransId="{0F0187EC-F140-48F7-9CC8-32243AFF3807}"/>
    <dgm:cxn modelId="{4F387C07-0C23-4477-B97E-17CFFB3C34F0}" srcId="{42E37746-EC88-40E0-B82A-98989D4E2B75}" destId="{B15EDDF2-24A3-40F0-A5D4-4325C314C0E6}" srcOrd="1" destOrd="0" parTransId="{2F2823E3-0CF9-4772-82F9-F44C8D3D9E44}" sibTransId="{1A809F0B-D9BB-49FB-8E2D-C003B3077B3F}"/>
    <dgm:cxn modelId="{7EB95E2C-E6C7-4F9E-AE46-AD7CB150A85C}" type="presOf" srcId="{12A25D8F-FAAE-4850-988F-6456297B4480}" destId="{A8EDB888-F090-4C72-888A-806A183AE1DC}" srcOrd="0" destOrd="0" presId="urn:microsoft.com/office/officeart/2005/8/layout/hList3"/>
    <dgm:cxn modelId="{83FBA9EC-037B-4B2F-9B87-608B4CDCAE8B}" type="presOf" srcId="{42E37746-EC88-40E0-B82A-98989D4E2B75}" destId="{62FDA395-F699-47DD-941E-3680BFF4133C}" srcOrd="0" destOrd="0" presId="urn:microsoft.com/office/officeart/2005/8/layout/hList3"/>
    <dgm:cxn modelId="{7F6E91B8-5C6B-476C-97CC-D187B463E806}" type="presOf" srcId="{B15EDDF2-24A3-40F0-A5D4-4325C314C0E6}" destId="{2AFF6846-0A57-45DD-8F80-E381933E77E1}" srcOrd="0" destOrd="0" presId="urn:microsoft.com/office/officeart/2005/8/layout/hList3"/>
    <dgm:cxn modelId="{EF5A3E24-A635-4E8B-BBCB-F4B1E451ACF0}" type="presOf" srcId="{3C9B64E3-26FA-417D-A545-85266D63BA72}" destId="{8656E3E1-106B-449C-BDCA-5999630D4124}" srcOrd="0" destOrd="0" presId="urn:microsoft.com/office/officeart/2005/8/layout/hList3"/>
    <dgm:cxn modelId="{9C6704BC-2ED6-41BB-A11F-0B8353683F53}" type="presParOf" srcId="{01EB481C-840D-4FF2-BDC3-FE00B23FA4F3}" destId="{62FDA395-F699-47DD-941E-3680BFF4133C}" srcOrd="0" destOrd="0" presId="urn:microsoft.com/office/officeart/2005/8/layout/hList3"/>
    <dgm:cxn modelId="{B77582D8-F229-4D4F-8419-E247E25B3524}" type="presParOf" srcId="{01EB481C-840D-4FF2-BDC3-FE00B23FA4F3}" destId="{C2252D1E-41C2-4224-AE29-07AB4EF17F28}" srcOrd="1" destOrd="0" presId="urn:microsoft.com/office/officeart/2005/8/layout/hList3"/>
    <dgm:cxn modelId="{CF910878-3CFE-4DE9-81C8-A69B0FD18CD9}" type="presParOf" srcId="{C2252D1E-41C2-4224-AE29-07AB4EF17F28}" destId="{8656E3E1-106B-449C-BDCA-5999630D4124}" srcOrd="0" destOrd="0" presId="urn:microsoft.com/office/officeart/2005/8/layout/hList3"/>
    <dgm:cxn modelId="{8782DE3B-8CFC-485D-85EB-30030231F37B}" type="presParOf" srcId="{C2252D1E-41C2-4224-AE29-07AB4EF17F28}" destId="{2AFF6846-0A57-45DD-8F80-E381933E77E1}" srcOrd="1" destOrd="0" presId="urn:microsoft.com/office/officeart/2005/8/layout/hList3"/>
    <dgm:cxn modelId="{AAEB8BEF-EBA9-4F49-8BF7-F7C86BCEBBE0}" type="presParOf" srcId="{C2252D1E-41C2-4224-AE29-07AB4EF17F28}" destId="{A8EDB888-F090-4C72-888A-806A183AE1DC}" srcOrd="2" destOrd="0" presId="urn:microsoft.com/office/officeart/2005/8/layout/hList3"/>
    <dgm:cxn modelId="{F0270AB0-82FE-42FF-9FA8-B4A2293B5C91}" type="presParOf" srcId="{01EB481C-840D-4FF2-BDC3-FE00B23FA4F3}" destId="{CF18893C-553B-4624-AB42-CF31005B33A8}" srcOrd="2" destOrd="0" presId="urn:microsoft.com/office/officeart/2005/8/layout/hLis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5A2B6C5-FCDC-463A-8A04-557A3D9B4F63}" type="doc">
      <dgm:prSet loTypeId="urn:microsoft.com/office/officeart/2005/8/layout/hList3" loCatId="list" qsTypeId="urn:microsoft.com/office/officeart/2005/8/quickstyle/simple3" qsCatId="simple" csTypeId="urn:microsoft.com/office/officeart/2005/8/colors/accent1_2" csCatId="accent1" phldr="1"/>
      <dgm:spPr/>
      <dgm:t>
        <a:bodyPr/>
        <a:lstStyle/>
        <a:p>
          <a:endParaRPr lang="en-US"/>
        </a:p>
      </dgm:t>
    </dgm:pt>
    <dgm:pt modelId="{F8F18F9D-4DBA-4C5A-8445-464569C46180}">
      <dgm:prSet phldrT="[Text]"/>
      <dgm:spPr/>
      <dgm:t>
        <a:bodyPr/>
        <a:lstStyle/>
        <a:p>
          <a:r>
            <a:rPr lang="en-US" dirty="0" smtClean="0"/>
            <a:t>BRANDT </a:t>
          </a:r>
          <a:r>
            <a:rPr lang="en-US" dirty="0" smtClean="0"/>
            <a:t>MUST FOLLOW THE ALTERNATE PROCEDURES BELOW FOR </a:t>
          </a:r>
          <a:r>
            <a:rPr lang="en-US" dirty="0" smtClean="0"/>
            <a:t>ENTRY INTO ALL OTHER PERMIT REQUIRED CONFINED SPACES:   </a:t>
          </a:r>
          <a:endParaRPr lang="en-US" dirty="0"/>
        </a:p>
      </dgm:t>
    </dgm:pt>
    <dgm:pt modelId="{3EC6FC95-9923-44A4-A563-9814ED9922CE}" type="parTrans" cxnId="{99ACB75C-38C7-4625-BDDB-D3EA51ADD02D}">
      <dgm:prSet/>
      <dgm:spPr/>
      <dgm:t>
        <a:bodyPr/>
        <a:lstStyle/>
        <a:p>
          <a:endParaRPr lang="en-US"/>
        </a:p>
      </dgm:t>
    </dgm:pt>
    <dgm:pt modelId="{C9699D68-153F-42E1-AD76-AEC55A34077D}" type="sibTrans" cxnId="{99ACB75C-38C7-4625-BDDB-D3EA51ADD02D}">
      <dgm:prSet/>
      <dgm:spPr/>
      <dgm:t>
        <a:bodyPr/>
        <a:lstStyle/>
        <a:p>
          <a:endParaRPr lang="en-US"/>
        </a:p>
      </dgm:t>
    </dgm:pt>
    <dgm:pt modelId="{1EB51949-7D4A-4832-A59C-59FC420BE00E}">
      <dgm:prSet phldrT="[Text]"/>
      <dgm:spPr/>
      <dgm:t>
        <a:bodyPr/>
        <a:lstStyle/>
        <a:p>
          <a:r>
            <a:rPr lang="en-US" dirty="0" smtClean="0"/>
            <a:t>Atmosphere must be tested prior to entry with a calibrated four-gas monitor, which can be obtained from tool from the Curran facility.</a:t>
          </a:r>
          <a:endParaRPr lang="en-US" dirty="0"/>
        </a:p>
      </dgm:t>
    </dgm:pt>
    <dgm:pt modelId="{B2DEA3EE-D7CB-454D-BFDC-FA92B101101B}" type="sibTrans" cxnId="{1837A226-FCFD-4CDE-A561-A620E562293E}">
      <dgm:prSet/>
      <dgm:spPr/>
      <dgm:t>
        <a:bodyPr/>
        <a:lstStyle/>
        <a:p>
          <a:endParaRPr lang="en-US"/>
        </a:p>
      </dgm:t>
    </dgm:pt>
    <dgm:pt modelId="{28A6F6D7-01A8-4173-9A78-033E4A32EE50}" type="parTrans" cxnId="{1837A226-FCFD-4CDE-A561-A620E562293E}">
      <dgm:prSet/>
      <dgm:spPr/>
      <dgm:t>
        <a:bodyPr/>
        <a:lstStyle/>
        <a:p>
          <a:endParaRPr lang="en-US"/>
        </a:p>
      </dgm:t>
    </dgm:pt>
    <dgm:pt modelId="{B1C2916B-CBEF-4CB6-BC4A-B163C8A940E1}">
      <dgm:prSet phldrT="[Text]"/>
      <dgm:spPr/>
      <dgm:t>
        <a:bodyPr/>
        <a:lstStyle/>
        <a:p>
          <a:r>
            <a:rPr lang="en-US" dirty="0" smtClean="0"/>
            <a:t>Continuous monitoring with gas monitor is required at all times while in the tank</a:t>
          </a:r>
          <a:endParaRPr lang="en-US" dirty="0"/>
        </a:p>
      </dgm:t>
    </dgm:pt>
    <dgm:pt modelId="{1C514C16-FDF9-4342-AA65-08A4808F6B32}" type="sibTrans" cxnId="{6B741559-210D-4B25-9BE1-C1F6617922EF}">
      <dgm:prSet/>
      <dgm:spPr/>
      <dgm:t>
        <a:bodyPr/>
        <a:lstStyle/>
        <a:p>
          <a:endParaRPr lang="en-US"/>
        </a:p>
      </dgm:t>
    </dgm:pt>
    <dgm:pt modelId="{615A413E-CBB7-4822-8F9B-DDCFDC7F6A1D}" type="parTrans" cxnId="{6B741559-210D-4B25-9BE1-C1F6617922EF}">
      <dgm:prSet/>
      <dgm:spPr/>
      <dgm:t>
        <a:bodyPr/>
        <a:lstStyle/>
        <a:p>
          <a:endParaRPr lang="en-US"/>
        </a:p>
      </dgm:t>
    </dgm:pt>
    <dgm:pt modelId="{95B05A68-49DB-4949-8E17-0533DBD2F105}">
      <dgm:prSet phldrT="[Text]"/>
      <dgm:spPr/>
      <dgm:t>
        <a:bodyPr/>
        <a:lstStyle/>
        <a:p>
          <a:r>
            <a:rPr lang="en-US" dirty="0" smtClean="0"/>
            <a:t>Must have an alternate entry permit</a:t>
          </a:r>
          <a:endParaRPr lang="en-US" dirty="0"/>
        </a:p>
      </dgm:t>
    </dgm:pt>
    <dgm:pt modelId="{4FD08027-706D-462C-8D57-9172723F7556}" type="parTrans" cxnId="{71C8BEAB-6914-4B03-8BB6-E07269C7A69A}">
      <dgm:prSet/>
      <dgm:spPr/>
      <dgm:t>
        <a:bodyPr/>
        <a:lstStyle/>
        <a:p>
          <a:endParaRPr lang="en-US"/>
        </a:p>
      </dgm:t>
    </dgm:pt>
    <dgm:pt modelId="{9D2EBF79-BAE4-4FC3-BCD4-1C24F66EAA5A}" type="sibTrans" cxnId="{71C8BEAB-6914-4B03-8BB6-E07269C7A69A}">
      <dgm:prSet/>
      <dgm:spPr/>
      <dgm:t>
        <a:bodyPr/>
        <a:lstStyle/>
        <a:p>
          <a:endParaRPr lang="en-US"/>
        </a:p>
      </dgm:t>
    </dgm:pt>
    <dgm:pt modelId="{44844463-9BFD-456E-819A-1EFA8CFFEDB8}">
      <dgm:prSet/>
      <dgm:spPr/>
      <dgm:t>
        <a:bodyPr/>
        <a:lstStyle/>
        <a:p>
          <a:r>
            <a:rPr lang="en-US" dirty="0" smtClean="0"/>
            <a:t>Space must be aired out before entry and forced air ventilation shall be used at all times while in the tank to control any atmospheric hazard.</a:t>
          </a:r>
          <a:endParaRPr lang="en-US" dirty="0"/>
        </a:p>
      </dgm:t>
    </dgm:pt>
    <dgm:pt modelId="{80320E73-86A0-4830-817F-9B503FF1A072}" type="parTrans" cxnId="{42ABFBD9-629C-46EF-AA09-7236989ACB32}">
      <dgm:prSet/>
      <dgm:spPr/>
      <dgm:t>
        <a:bodyPr/>
        <a:lstStyle/>
        <a:p>
          <a:endParaRPr lang="en-US"/>
        </a:p>
      </dgm:t>
    </dgm:pt>
    <dgm:pt modelId="{663EB08A-2595-411C-8E3D-5B16257FE0F8}" type="sibTrans" cxnId="{42ABFBD9-629C-46EF-AA09-7236989ACB32}">
      <dgm:prSet/>
      <dgm:spPr/>
      <dgm:t>
        <a:bodyPr/>
        <a:lstStyle/>
        <a:p>
          <a:endParaRPr lang="en-US"/>
        </a:p>
      </dgm:t>
    </dgm:pt>
    <dgm:pt modelId="{EFA56554-F4E9-41C0-BD19-620E86B9ABF5}" type="pres">
      <dgm:prSet presAssocID="{B5A2B6C5-FCDC-463A-8A04-557A3D9B4F63}" presName="composite" presStyleCnt="0">
        <dgm:presLayoutVars>
          <dgm:chMax val="1"/>
          <dgm:dir/>
          <dgm:resizeHandles val="exact"/>
        </dgm:presLayoutVars>
      </dgm:prSet>
      <dgm:spPr/>
      <dgm:t>
        <a:bodyPr/>
        <a:lstStyle/>
        <a:p>
          <a:endParaRPr lang="en-US"/>
        </a:p>
      </dgm:t>
    </dgm:pt>
    <dgm:pt modelId="{B437EADC-0EF8-4CEC-9ADB-AFA33EF85EA8}" type="pres">
      <dgm:prSet presAssocID="{F8F18F9D-4DBA-4C5A-8445-464569C46180}" presName="roof" presStyleLbl="dkBgShp" presStyleIdx="0" presStyleCnt="2" custLinFactNeighborX="7500" custLinFactNeighborY="-64583"/>
      <dgm:spPr/>
      <dgm:t>
        <a:bodyPr/>
        <a:lstStyle/>
        <a:p>
          <a:endParaRPr lang="en-US"/>
        </a:p>
      </dgm:t>
    </dgm:pt>
    <dgm:pt modelId="{B80E6002-571C-4693-937C-51CBEF711E60}" type="pres">
      <dgm:prSet presAssocID="{F8F18F9D-4DBA-4C5A-8445-464569C46180}" presName="pillars" presStyleCnt="0"/>
      <dgm:spPr/>
    </dgm:pt>
    <dgm:pt modelId="{A54D3337-7560-4100-8161-F61651650C1D}" type="pres">
      <dgm:prSet presAssocID="{F8F18F9D-4DBA-4C5A-8445-464569C46180}" presName="pillar1" presStyleLbl="node1" presStyleIdx="0" presStyleCnt="4">
        <dgm:presLayoutVars>
          <dgm:bulletEnabled val="1"/>
        </dgm:presLayoutVars>
      </dgm:prSet>
      <dgm:spPr/>
      <dgm:t>
        <a:bodyPr/>
        <a:lstStyle/>
        <a:p>
          <a:endParaRPr lang="en-US"/>
        </a:p>
      </dgm:t>
    </dgm:pt>
    <dgm:pt modelId="{224AFF5D-B6B7-4F9B-8563-48362666DCA0}" type="pres">
      <dgm:prSet presAssocID="{1EB51949-7D4A-4832-A59C-59FC420BE00E}" presName="pillarX" presStyleLbl="node1" presStyleIdx="1" presStyleCnt="4">
        <dgm:presLayoutVars>
          <dgm:bulletEnabled val="1"/>
        </dgm:presLayoutVars>
      </dgm:prSet>
      <dgm:spPr/>
      <dgm:t>
        <a:bodyPr/>
        <a:lstStyle/>
        <a:p>
          <a:endParaRPr lang="en-US"/>
        </a:p>
      </dgm:t>
    </dgm:pt>
    <dgm:pt modelId="{E3E3A189-7655-4C1D-A35B-7F013D952067}" type="pres">
      <dgm:prSet presAssocID="{B1C2916B-CBEF-4CB6-BC4A-B163C8A940E1}" presName="pillarX" presStyleLbl="node1" presStyleIdx="2" presStyleCnt="4">
        <dgm:presLayoutVars>
          <dgm:bulletEnabled val="1"/>
        </dgm:presLayoutVars>
      </dgm:prSet>
      <dgm:spPr/>
      <dgm:t>
        <a:bodyPr/>
        <a:lstStyle/>
        <a:p>
          <a:endParaRPr lang="en-US"/>
        </a:p>
      </dgm:t>
    </dgm:pt>
    <dgm:pt modelId="{F20E31B0-5650-44AC-AA34-99783B1860FA}" type="pres">
      <dgm:prSet presAssocID="{95B05A68-49DB-4949-8E17-0533DBD2F105}" presName="pillarX" presStyleLbl="node1" presStyleIdx="3" presStyleCnt="4">
        <dgm:presLayoutVars>
          <dgm:bulletEnabled val="1"/>
        </dgm:presLayoutVars>
      </dgm:prSet>
      <dgm:spPr/>
      <dgm:t>
        <a:bodyPr/>
        <a:lstStyle/>
        <a:p>
          <a:endParaRPr lang="en-US"/>
        </a:p>
      </dgm:t>
    </dgm:pt>
    <dgm:pt modelId="{44320CC2-CA25-470B-A91D-473821CBF5BC}" type="pres">
      <dgm:prSet presAssocID="{F8F18F9D-4DBA-4C5A-8445-464569C46180}" presName="base" presStyleLbl="dkBgShp" presStyleIdx="1" presStyleCnt="2" custLinFactY="300000" custLinFactNeighborX="-3241" custLinFactNeighborY="300000"/>
      <dgm:spPr/>
    </dgm:pt>
  </dgm:ptLst>
  <dgm:cxnLst>
    <dgm:cxn modelId="{71C8BEAB-6914-4B03-8BB6-E07269C7A69A}" srcId="{F8F18F9D-4DBA-4C5A-8445-464569C46180}" destId="{95B05A68-49DB-4949-8E17-0533DBD2F105}" srcOrd="3" destOrd="0" parTransId="{4FD08027-706D-462C-8D57-9172723F7556}" sibTransId="{9D2EBF79-BAE4-4FC3-BCD4-1C24F66EAA5A}"/>
    <dgm:cxn modelId="{1C2095D8-068A-4A7A-B75D-39B57FCC5CFE}" type="presOf" srcId="{1EB51949-7D4A-4832-A59C-59FC420BE00E}" destId="{224AFF5D-B6B7-4F9B-8563-48362666DCA0}" srcOrd="0" destOrd="0" presId="urn:microsoft.com/office/officeart/2005/8/layout/hList3"/>
    <dgm:cxn modelId="{1837A226-FCFD-4CDE-A561-A620E562293E}" srcId="{F8F18F9D-4DBA-4C5A-8445-464569C46180}" destId="{1EB51949-7D4A-4832-A59C-59FC420BE00E}" srcOrd="1" destOrd="0" parTransId="{28A6F6D7-01A8-4173-9A78-033E4A32EE50}" sibTransId="{B2DEA3EE-D7CB-454D-BFDC-FA92B101101B}"/>
    <dgm:cxn modelId="{42ABFBD9-629C-46EF-AA09-7236989ACB32}" srcId="{F8F18F9D-4DBA-4C5A-8445-464569C46180}" destId="{44844463-9BFD-456E-819A-1EFA8CFFEDB8}" srcOrd="0" destOrd="0" parTransId="{80320E73-86A0-4830-817F-9B503FF1A072}" sibTransId="{663EB08A-2595-411C-8E3D-5B16257FE0F8}"/>
    <dgm:cxn modelId="{716C1475-87D1-42BF-A358-6B48348DF965}" type="presOf" srcId="{B5A2B6C5-FCDC-463A-8A04-557A3D9B4F63}" destId="{EFA56554-F4E9-41C0-BD19-620E86B9ABF5}" srcOrd="0" destOrd="0" presId="urn:microsoft.com/office/officeart/2005/8/layout/hList3"/>
    <dgm:cxn modelId="{6B741559-210D-4B25-9BE1-C1F6617922EF}" srcId="{F8F18F9D-4DBA-4C5A-8445-464569C46180}" destId="{B1C2916B-CBEF-4CB6-BC4A-B163C8A940E1}" srcOrd="2" destOrd="0" parTransId="{615A413E-CBB7-4822-8F9B-DDCFDC7F6A1D}" sibTransId="{1C514C16-FDF9-4342-AA65-08A4808F6B32}"/>
    <dgm:cxn modelId="{A999AA7A-981C-45D9-8DD0-C1E359184450}" type="presOf" srcId="{95B05A68-49DB-4949-8E17-0533DBD2F105}" destId="{F20E31B0-5650-44AC-AA34-99783B1860FA}" srcOrd="0" destOrd="0" presId="urn:microsoft.com/office/officeart/2005/8/layout/hList3"/>
    <dgm:cxn modelId="{AFF0F943-34FF-4C59-8FC6-F57A51DCAEFC}" type="presOf" srcId="{F8F18F9D-4DBA-4C5A-8445-464569C46180}" destId="{B437EADC-0EF8-4CEC-9ADB-AFA33EF85EA8}" srcOrd="0" destOrd="0" presId="urn:microsoft.com/office/officeart/2005/8/layout/hList3"/>
    <dgm:cxn modelId="{99ACB75C-38C7-4625-BDDB-D3EA51ADD02D}" srcId="{B5A2B6C5-FCDC-463A-8A04-557A3D9B4F63}" destId="{F8F18F9D-4DBA-4C5A-8445-464569C46180}" srcOrd="0" destOrd="0" parTransId="{3EC6FC95-9923-44A4-A563-9814ED9922CE}" sibTransId="{C9699D68-153F-42E1-AD76-AEC55A34077D}"/>
    <dgm:cxn modelId="{BF090761-0A14-49DC-9E3D-FE266A6962F4}" type="presOf" srcId="{44844463-9BFD-456E-819A-1EFA8CFFEDB8}" destId="{A54D3337-7560-4100-8161-F61651650C1D}" srcOrd="0" destOrd="0" presId="urn:microsoft.com/office/officeart/2005/8/layout/hList3"/>
    <dgm:cxn modelId="{A308FD37-9B96-441C-A780-01882964B294}" type="presOf" srcId="{B1C2916B-CBEF-4CB6-BC4A-B163C8A940E1}" destId="{E3E3A189-7655-4C1D-A35B-7F013D952067}" srcOrd="0" destOrd="0" presId="urn:microsoft.com/office/officeart/2005/8/layout/hList3"/>
    <dgm:cxn modelId="{94A7748C-F411-4EF5-B089-26161A56A946}" type="presParOf" srcId="{EFA56554-F4E9-41C0-BD19-620E86B9ABF5}" destId="{B437EADC-0EF8-4CEC-9ADB-AFA33EF85EA8}" srcOrd="0" destOrd="0" presId="urn:microsoft.com/office/officeart/2005/8/layout/hList3"/>
    <dgm:cxn modelId="{70F86C19-5B4B-4562-A20E-26350B4709EA}" type="presParOf" srcId="{EFA56554-F4E9-41C0-BD19-620E86B9ABF5}" destId="{B80E6002-571C-4693-937C-51CBEF711E60}" srcOrd="1" destOrd="0" presId="urn:microsoft.com/office/officeart/2005/8/layout/hList3"/>
    <dgm:cxn modelId="{C0EFB10A-7DC8-4309-9ECF-5121034484BA}" type="presParOf" srcId="{B80E6002-571C-4693-937C-51CBEF711E60}" destId="{A54D3337-7560-4100-8161-F61651650C1D}" srcOrd="0" destOrd="0" presId="urn:microsoft.com/office/officeart/2005/8/layout/hList3"/>
    <dgm:cxn modelId="{9F5472D8-8794-4364-9E29-C84DF5089193}" type="presParOf" srcId="{B80E6002-571C-4693-937C-51CBEF711E60}" destId="{224AFF5D-B6B7-4F9B-8563-48362666DCA0}" srcOrd="1" destOrd="0" presId="urn:microsoft.com/office/officeart/2005/8/layout/hList3"/>
    <dgm:cxn modelId="{677DAA48-D732-467F-8601-94A6385037C9}" type="presParOf" srcId="{B80E6002-571C-4693-937C-51CBEF711E60}" destId="{E3E3A189-7655-4C1D-A35B-7F013D952067}" srcOrd="2" destOrd="0" presId="urn:microsoft.com/office/officeart/2005/8/layout/hList3"/>
    <dgm:cxn modelId="{A0E995EB-3315-4F21-A7A3-ECA629776454}" type="presParOf" srcId="{B80E6002-571C-4693-937C-51CBEF711E60}" destId="{F20E31B0-5650-44AC-AA34-99783B1860FA}" srcOrd="3" destOrd="0" presId="urn:microsoft.com/office/officeart/2005/8/layout/hList3"/>
    <dgm:cxn modelId="{916D9986-EE87-4BFB-A8F0-8272BE4C2DD0}" type="presParOf" srcId="{EFA56554-F4E9-41C0-BD19-620E86B9ABF5}" destId="{44320CC2-CA25-470B-A91D-473821CBF5BC}"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E092EFB-D37D-4547-841B-B103E177179D}"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079A61DF-2F00-42E7-A164-E8BDE8F838FC}">
      <dgm:prSet phldrT="[Text]" custT="1"/>
      <dgm:spPr/>
      <dgm:t>
        <a:bodyPr/>
        <a:lstStyle/>
        <a:p>
          <a:r>
            <a:rPr lang="en-US" sz="2400" dirty="0" smtClean="0"/>
            <a:t>Empty Equipment (</a:t>
          </a:r>
          <a:r>
            <a:rPr lang="en-US" sz="2400" dirty="0" err="1" smtClean="0"/>
            <a:t>i.e</a:t>
          </a:r>
          <a:r>
            <a:rPr lang="en-US" sz="2400" dirty="0" smtClean="0"/>
            <a:t> Blender)</a:t>
          </a:r>
          <a:endParaRPr lang="en-US" sz="2400" dirty="0"/>
        </a:p>
      </dgm:t>
    </dgm:pt>
    <dgm:pt modelId="{790F7E27-16A2-4B24-8CBC-04A30F047A53}" type="parTrans" cxnId="{654170A3-67E7-4DD3-B3F7-81DB1F19116A}">
      <dgm:prSet/>
      <dgm:spPr/>
      <dgm:t>
        <a:bodyPr/>
        <a:lstStyle/>
        <a:p>
          <a:endParaRPr lang="en-US"/>
        </a:p>
      </dgm:t>
    </dgm:pt>
    <dgm:pt modelId="{6008415C-3CF1-48A7-8275-EE414C2BB3B3}" type="sibTrans" cxnId="{654170A3-67E7-4DD3-B3F7-81DB1F19116A}">
      <dgm:prSet/>
      <dgm:spPr/>
      <dgm:t>
        <a:bodyPr/>
        <a:lstStyle/>
        <a:p>
          <a:endParaRPr lang="en-US"/>
        </a:p>
      </dgm:t>
    </dgm:pt>
    <dgm:pt modelId="{CBDD49A3-C82D-4F62-9308-62A77244795F}">
      <dgm:prSet phldrT="[Text]" custT="1"/>
      <dgm:spPr/>
      <dgm:t>
        <a:bodyPr/>
        <a:lstStyle/>
        <a:p>
          <a:r>
            <a:rPr lang="en-US" sz="2400" dirty="0" smtClean="0"/>
            <a:t>Empty Vehicles (dry tender box, empty seed wagon, empty </a:t>
          </a:r>
          <a:r>
            <a:rPr lang="en-US" sz="2400" dirty="0" err="1" smtClean="0"/>
            <a:t>MultApplier</a:t>
          </a:r>
          <a:r>
            <a:rPr lang="en-US" sz="2400" dirty="0" smtClean="0"/>
            <a:t>, </a:t>
          </a:r>
          <a:r>
            <a:rPr lang="en-US" sz="2400" dirty="0" err="1" smtClean="0"/>
            <a:t>etc</a:t>
          </a:r>
          <a:r>
            <a:rPr lang="en-US" sz="2400" dirty="0" smtClean="0"/>
            <a:t>)</a:t>
          </a:r>
          <a:endParaRPr lang="en-US" sz="2400" dirty="0"/>
        </a:p>
      </dgm:t>
    </dgm:pt>
    <dgm:pt modelId="{3D3F6F5F-2DC0-49D6-95AF-C59D600AAA8D}" type="parTrans" cxnId="{DB07CE47-C6B8-4E0B-9E24-BEF20C48B82A}">
      <dgm:prSet/>
      <dgm:spPr/>
      <dgm:t>
        <a:bodyPr/>
        <a:lstStyle/>
        <a:p>
          <a:endParaRPr lang="en-US"/>
        </a:p>
      </dgm:t>
    </dgm:pt>
    <dgm:pt modelId="{61D845CA-A525-400A-ADF2-12A70F8A509E}" type="sibTrans" cxnId="{DB07CE47-C6B8-4E0B-9E24-BEF20C48B82A}">
      <dgm:prSet/>
      <dgm:spPr/>
      <dgm:t>
        <a:bodyPr/>
        <a:lstStyle/>
        <a:p>
          <a:endParaRPr lang="en-US"/>
        </a:p>
      </dgm:t>
    </dgm:pt>
    <dgm:pt modelId="{F0170BA2-8092-4B63-9663-3D44182F8439}" type="pres">
      <dgm:prSet presAssocID="{CE092EFB-D37D-4547-841B-B103E177179D}" presName="diagram" presStyleCnt="0">
        <dgm:presLayoutVars>
          <dgm:dir/>
          <dgm:resizeHandles val="exact"/>
        </dgm:presLayoutVars>
      </dgm:prSet>
      <dgm:spPr/>
      <dgm:t>
        <a:bodyPr/>
        <a:lstStyle/>
        <a:p>
          <a:endParaRPr lang="en-US"/>
        </a:p>
      </dgm:t>
    </dgm:pt>
    <dgm:pt modelId="{C32A84C6-AA98-42D3-849F-7200941008B3}" type="pres">
      <dgm:prSet presAssocID="{079A61DF-2F00-42E7-A164-E8BDE8F838FC}" presName="node" presStyleLbl="node1" presStyleIdx="0" presStyleCnt="2" custScaleX="70312" custScaleY="29400">
        <dgm:presLayoutVars>
          <dgm:bulletEnabled val="1"/>
        </dgm:presLayoutVars>
      </dgm:prSet>
      <dgm:spPr/>
      <dgm:t>
        <a:bodyPr/>
        <a:lstStyle/>
        <a:p>
          <a:endParaRPr lang="en-US"/>
        </a:p>
      </dgm:t>
    </dgm:pt>
    <dgm:pt modelId="{8C20FE92-CECC-4A0F-B5AD-729F57A30C18}" type="pres">
      <dgm:prSet presAssocID="{6008415C-3CF1-48A7-8275-EE414C2BB3B3}" presName="sibTrans" presStyleCnt="0"/>
      <dgm:spPr/>
    </dgm:pt>
    <dgm:pt modelId="{DA7A8B34-D342-4914-B506-D1153CD2616B}" type="pres">
      <dgm:prSet presAssocID="{CBDD49A3-C82D-4F62-9308-62A77244795F}" presName="node" presStyleLbl="node1" presStyleIdx="1" presStyleCnt="2" custScaleX="111414" custScaleY="38394">
        <dgm:presLayoutVars>
          <dgm:bulletEnabled val="1"/>
        </dgm:presLayoutVars>
      </dgm:prSet>
      <dgm:spPr/>
      <dgm:t>
        <a:bodyPr/>
        <a:lstStyle/>
        <a:p>
          <a:endParaRPr lang="en-US"/>
        </a:p>
      </dgm:t>
    </dgm:pt>
  </dgm:ptLst>
  <dgm:cxnLst>
    <dgm:cxn modelId="{3BE671A3-276E-4D5B-A0A3-4331EB709C0A}" type="presOf" srcId="{CBDD49A3-C82D-4F62-9308-62A77244795F}" destId="{DA7A8B34-D342-4914-B506-D1153CD2616B}" srcOrd="0" destOrd="0" presId="urn:microsoft.com/office/officeart/2005/8/layout/default"/>
    <dgm:cxn modelId="{DB07CE47-C6B8-4E0B-9E24-BEF20C48B82A}" srcId="{CE092EFB-D37D-4547-841B-B103E177179D}" destId="{CBDD49A3-C82D-4F62-9308-62A77244795F}" srcOrd="1" destOrd="0" parTransId="{3D3F6F5F-2DC0-49D6-95AF-C59D600AAA8D}" sibTransId="{61D845CA-A525-400A-ADF2-12A70F8A509E}"/>
    <dgm:cxn modelId="{654170A3-67E7-4DD3-B3F7-81DB1F19116A}" srcId="{CE092EFB-D37D-4547-841B-B103E177179D}" destId="{079A61DF-2F00-42E7-A164-E8BDE8F838FC}" srcOrd="0" destOrd="0" parTransId="{790F7E27-16A2-4B24-8CBC-04A30F047A53}" sibTransId="{6008415C-3CF1-48A7-8275-EE414C2BB3B3}"/>
    <dgm:cxn modelId="{8BFBDEDF-B5D0-45D8-BBD9-FD6ADAD72818}" type="presOf" srcId="{079A61DF-2F00-42E7-A164-E8BDE8F838FC}" destId="{C32A84C6-AA98-42D3-849F-7200941008B3}" srcOrd="0" destOrd="0" presId="urn:microsoft.com/office/officeart/2005/8/layout/default"/>
    <dgm:cxn modelId="{1582B5DF-D626-4C7D-A6C8-21E0D6F6BC4F}" type="presOf" srcId="{CE092EFB-D37D-4547-841B-B103E177179D}" destId="{F0170BA2-8092-4B63-9663-3D44182F8439}" srcOrd="0" destOrd="0" presId="urn:microsoft.com/office/officeart/2005/8/layout/default"/>
    <dgm:cxn modelId="{BB5F706F-2D8E-4348-B6F3-E43C4A8FDDC9}" type="presParOf" srcId="{F0170BA2-8092-4B63-9663-3D44182F8439}" destId="{C32A84C6-AA98-42D3-849F-7200941008B3}" srcOrd="0" destOrd="0" presId="urn:microsoft.com/office/officeart/2005/8/layout/default"/>
    <dgm:cxn modelId="{DEFF3BF8-1D9F-434A-A645-12F2BF3DA56D}" type="presParOf" srcId="{F0170BA2-8092-4B63-9663-3D44182F8439}" destId="{8C20FE92-CECC-4A0F-B5AD-729F57A30C18}" srcOrd="1" destOrd="0" presId="urn:microsoft.com/office/officeart/2005/8/layout/default"/>
    <dgm:cxn modelId="{B57D5346-B671-4485-940A-8A9FD15B48DF}" type="presParOf" srcId="{F0170BA2-8092-4B63-9663-3D44182F8439}" destId="{DA7A8B34-D342-4914-B506-D1153CD2616B}" srcOrd="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CB122C-7E2B-4F65-838C-181AA68420A4}">
      <dsp:nvSpPr>
        <dsp:cNvPr id="0" name=""/>
        <dsp:cNvSpPr/>
      </dsp:nvSpPr>
      <dsp:spPr>
        <a:xfrm>
          <a:off x="3643595" y="1707"/>
          <a:ext cx="5465393" cy="924457"/>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 tIns="7620" rIns="7620" bIns="7620" numCol="1" spcCol="1270" anchor="t" anchorCtr="0">
          <a:noAutofit/>
        </a:bodyPr>
        <a:lstStyle/>
        <a:p>
          <a:pPr marL="114300" lvl="1" indent="-114300" algn="l" defTabSz="533400">
            <a:lnSpc>
              <a:spcPct val="90000"/>
            </a:lnSpc>
            <a:spcBef>
              <a:spcPct val="0"/>
            </a:spcBef>
            <a:spcAft>
              <a:spcPct val="15000"/>
            </a:spcAft>
            <a:buChar char="••"/>
          </a:pPr>
          <a:r>
            <a:rPr lang="en-US" sz="1200" kern="1200" dirty="0" smtClean="0"/>
            <a:t>Keys must remain in possession of one person completing the work at all times</a:t>
          </a:r>
          <a:endParaRPr lang="en-US" sz="1200" kern="1200" dirty="0"/>
        </a:p>
        <a:p>
          <a:pPr marL="114300" lvl="1" indent="-114300" algn="l" defTabSz="533400">
            <a:lnSpc>
              <a:spcPct val="90000"/>
            </a:lnSpc>
            <a:spcBef>
              <a:spcPct val="0"/>
            </a:spcBef>
            <a:spcAft>
              <a:spcPct val="15000"/>
            </a:spcAft>
            <a:buChar char="••"/>
          </a:pPr>
          <a:r>
            <a:rPr lang="en-US" sz="1200" kern="1200" dirty="0" smtClean="0"/>
            <a:t>Could be locked up somewhere with only one person having the key to obtain them</a:t>
          </a:r>
          <a:endParaRPr lang="en-US" sz="1200" kern="1200" dirty="0"/>
        </a:p>
      </dsp:txBody>
      <dsp:txXfrm>
        <a:off x="3643595" y="117264"/>
        <a:ext cx="5118722" cy="693343"/>
      </dsp:txXfrm>
    </dsp:sp>
    <dsp:sp modelId="{CE2AEBB8-2888-4E58-B988-82EFBC4F74EF}">
      <dsp:nvSpPr>
        <dsp:cNvPr id="0" name=""/>
        <dsp:cNvSpPr/>
      </dsp:nvSpPr>
      <dsp:spPr>
        <a:xfrm>
          <a:off x="0" y="1707"/>
          <a:ext cx="3643595" cy="92445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28575" rIns="57150" bIns="28575" numCol="1" spcCol="1270" anchor="ctr" anchorCtr="0">
          <a:noAutofit/>
        </a:bodyPr>
        <a:lstStyle/>
        <a:p>
          <a:pPr lvl="0" algn="ctr" defTabSz="666750">
            <a:lnSpc>
              <a:spcPct val="90000"/>
            </a:lnSpc>
            <a:spcBef>
              <a:spcPct val="0"/>
            </a:spcBef>
            <a:spcAft>
              <a:spcPct val="35000"/>
            </a:spcAft>
          </a:pPr>
          <a:r>
            <a:rPr lang="en-US" altLang="en-US" sz="1500" kern="1200" dirty="0" smtClean="0">
              <a:latin typeface="Univers Condensed" pitchFamily="34" charset="0"/>
            </a:rPr>
            <a:t>Any vehicle, applicator, tender trucks, </a:t>
          </a:r>
          <a:r>
            <a:rPr lang="en-US" altLang="en-US" sz="1500" kern="1200" dirty="0" err="1" smtClean="0">
              <a:latin typeface="Univers Condensed" pitchFamily="34" charset="0"/>
            </a:rPr>
            <a:t>etc</a:t>
          </a:r>
          <a:r>
            <a:rPr lang="en-US" altLang="en-US" sz="1500" kern="1200" dirty="0" smtClean="0">
              <a:latin typeface="Univers Condensed" pitchFamily="34" charset="0"/>
            </a:rPr>
            <a:t> that is being serviced for any reason, must be turned off before work begins.  </a:t>
          </a:r>
          <a:endParaRPr lang="en-US" sz="1500" kern="1200" dirty="0"/>
        </a:p>
      </dsp:txBody>
      <dsp:txXfrm>
        <a:off x="45128" y="46835"/>
        <a:ext cx="3553339" cy="834201"/>
      </dsp:txXfrm>
    </dsp:sp>
    <dsp:sp modelId="{FF398DDC-C075-42A7-B029-BA1819C35F96}">
      <dsp:nvSpPr>
        <dsp:cNvPr id="0" name=""/>
        <dsp:cNvSpPr/>
      </dsp:nvSpPr>
      <dsp:spPr>
        <a:xfrm>
          <a:off x="3643595" y="1018610"/>
          <a:ext cx="5465393" cy="924457"/>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t" anchorCtr="0">
          <a:noAutofit/>
        </a:bodyPr>
        <a:lstStyle/>
        <a:p>
          <a:pPr marL="114300" lvl="1" indent="-114300" algn="l" defTabSz="622300">
            <a:lnSpc>
              <a:spcPct val="90000"/>
            </a:lnSpc>
            <a:spcBef>
              <a:spcPct val="0"/>
            </a:spcBef>
            <a:spcAft>
              <a:spcPct val="15000"/>
            </a:spcAft>
            <a:buChar char="••"/>
          </a:pPr>
          <a:r>
            <a:rPr lang="en-US" sz="1400" kern="1200" dirty="0" smtClean="0"/>
            <a:t>Hydraulic, </a:t>
          </a:r>
          <a:r>
            <a:rPr lang="en-US" sz="1400" kern="1200" dirty="0" err="1" smtClean="0"/>
            <a:t>Pnuematic</a:t>
          </a:r>
          <a:endParaRPr lang="en-US" sz="1400" kern="1200" dirty="0"/>
        </a:p>
        <a:p>
          <a:pPr marL="114300" lvl="1" indent="-114300" algn="l" defTabSz="622300">
            <a:lnSpc>
              <a:spcPct val="90000"/>
            </a:lnSpc>
            <a:spcBef>
              <a:spcPct val="0"/>
            </a:spcBef>
            <a:spcAft>
              <a:spcPct val="15000"/>
            </a:spcAft>
            <a:buChar char="••"/>
          </a:pPr>
          <a:r>
            <a:rPr lang="en-US" sz="1400" kern="1200" dirty="0" smtClean="0"/>
            <a:t>Mechanical, Electric</a:t>
          </a:r>
          <a:endParaRPr lang="en-US" sz="1400" kern="1200" dirty="0"/>
        </a:p>
        <a:p>
          <a:pPr marL="114300" lvl="1" indent="-114300" algn="l" defTabSz="622300">
            <a:lnSpc>
              <a:spcPct val="90000"/>
            </a:lnSpc>
            <a:spcBef>
              <a:spcPct val="0"/>
            </a:spcBef>
            <a:spcAft>
              <a:spcPct val="15000"/>
            </a:spcAft>
            <a:buChar char="••"/>
          </a:pPr>
          <a:r>
            <a:rPr lang="en-US" sz="1400" kern="1200" dirty="0" smtClean="0"/>
            <a:t>Any other hazardous energy</a:t>
          </a:r>
          <a:endParaRPr lang="en-US" sz="1400" kern="1200" dirty="0"/>
        </a:p>
      </dsp:txBody>
      <dsp:txXfrm>
        <a:off x="3643595" y="1134167"/>
        <a:ext cx="5118722" cy="693343"/>
      </dsp:txXfrm>
    </dsp:sp>
    <dsp:sp modelId="{044318B7-025D-4887-8E35-F271C8391D5C}">
      <dsp:nvSpPr>
        <dsp:cNvPr id="0" name=""/>
        <dsp:cNvSpPr/>
      </dsp:nvSpPr>
      <dsp:spPr>
        <a:xfrm>
          <a:off x="0" y="1018610"/>
          <a:ext cx="3643595" cy="92445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28575" rIns="57150" bIns="28575" numCol="1" spcCol="1270" anchor="ctr" anchorCtr="0">
          <a:noAutofit/>
        </a:bodyPr>
        <a:lstStyle/>
        <a:p>
          <a:pPr lvl="0" algn="ctr" defTabSz="666750">
            <a:lnSpc>
              <a:spcPct val="90000"/>
            </a:lnSpc>
            <a:spcBef>
              <a:spcPct val="0"/>
            </a:spcBef>
            <a:spcAft>
              <a:spcPct val="35000"/>
            </a:spcAft>
          </a:pPr>
          <a:r>
            <a:rPr lang="en-US" altLang="en-US" sz="1500" kern="1200" dirty="0" smtClean="0">
              <a:latin typeface="Univers Condensed" pitchFamily="34" charset="0"/>
            </a:rPr>
            <a:t>Ensure all systems at area of repair are powered down and stored energy released.  </a:t>
          </a:r>
          <a:endParaRPr lang="en-US" sz="1500" kern="1200" dirty="0"/>
        </a:p>
      </dsp:txBody>
      <dsp:txXfrm>
        <a:off x="45128" y="1063738"/>
        <a:ext cx="3553339" cy="834201"/>
      </dsp:txXfrm>
    </dsp:sp>
    <dsp:sp modelId="{78DFCEE1-7448-46AD-A952-B6357EEBB719}">
      <dsp:nvSpPr>
        <dsp:cNvPr id="0" name=""/>
        <dsp:cNvSpPr/>
      </dsp:nvSpPr>
      <dsp:spPr>
        <a:xfrm>
          <a:off x="3643595" y="2035513"/>
          <a:ext cx="5465393" cy="924457"/>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 tIns="7620" rIns="7620" bIns="7620" numCol="1" spcCol="1270" anchor="t" anchorCtr="0">
          <a:noAutofit/>
        </a:bodyPr>
        <a:lstStyle/>
        <a:p>
          <a:pPr marL="114300" lvl="1" indent="-114300" algn="l" defTabSz="533400">
            <a:lnSpc>
              <a:spcPct val="90000"/>
            </a:lnSpc>
            <a:spcBef>
              <a:spcPct val="0"/>
            </a:spcBef>
            <a:spcAft>
              <a:spcPct val="15000"/>
            </a:spcAft>
            <a:buChar char="••"/>
          </a:pPr>
          <a:endParaRPr lang="en-US" sz="1200" kern="1200" dirty="0"/>
        </a:p>
      </dsp:txBody>
      <dsp:txXfrm>
        <a:off x="3643595" y="2151070"/>
        <a:ext cx="5118722" cy="693343"/>
      </dsp:txXfrm>
    </dsp:sp>
    <dsp:sp modelId="{F0E6965A-3234-4A19-94A4-DE4F361535FC}">
      <dsp:nvSpPr>
        <dsp:cNvPr id="0" name=""/>
        <dsp:cNvSpPr/>
      </dsp:nvSpPr>
      <dsp:spPr>
        <a:xfrm>
          <a:off x="0" y="2035513"/>
          <a:ext cx="3643595" cy="92445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28575" rIns="57150" bIns="28575" numCol="1" spcCol="1270" anchor="ctr" anchorCtr="0">
          <a:noAutofit/>
        </a:bodyPr>
        <a:lstStyle/>
        <a:p>
          <a:pPr lvl="0" algn="ctr" defTabSz="666750">
            <a:lnSpc>
              <a:spcPct val="90000"/>
            </a:lnSpc>
            <a:spcBef>
              <a:spcPct val="0"/>
            </a:spcBef>
            <a:spcAft>
              <a:spcPct val="35000"/>
            </a:spcAft>
          </a:pPr>
          <a:r>
            <a:rPr lang="en-US" altLang="en-US" sz="1500" kern="1200" dirty="0" smtClean="0">
              <a:latin typeface="Univers Condensed" pitchFamily="34" charset="0"/>
            </a:rPr>
            <a:t>Attempt to operate controls to verify energy has been shut down.</a:t>
          </a:r>
          <a:endParaRPr lang="en-US" sz="1500" kern="1200" dirty="0"/>
        </a:p>
      </dsp:txBody>
      <dsp:txXfrm>
        <a:off x="45128" y="2080641"/>
        <a:ext cx="3553339" cy="834201"/>
      </dsp:txXfrm>
    </dsp:sp>
    <dsp:sp modelId="{F485EA2F-5EC1-4AE8-A01F-D8F73A94F405}">
      <dsp:nvSpPr>
        <dsp:cNvPr id="0" name=""/>
        <dsp:cNvSpPr/>
      </dsp:nvSpPr>
      <dsp:spPr>
        <a:xfrm>
          <a:off x="3643595" y="3052416"/>
          <a:ext cx="5465393" cy="924457"/>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t" anchorCtr="0">
          <a:noAutofit/>
        </a:bodyPr>
        <a:lstStyle/>
        <a:p>
          <a:pPr marL="114300" lvl="1" indent="-114300" algn="l" defTabSz="622300">
            <a:lnSpc>
              <a:spcPct val="90000"/>
            </a:lnSpc>
            <a:spcBef>
              <a:spcPct val="0"/>
            </a:spcBef>
            <a:spcAft>
              <a:spcPct val="15000"/>
            </a:spcAft>
            <a:buChar char="••"/>
          </a:pPr>
          <a:r>
            <a:rPr lang="en-US" sz="1400" kern="1200" dirty="0" smtClean="0"/>
            <a:t>Red tag must be placed on the steering wheel indicating it is being serviced and not to be started</a:t>
          </a:r>
          <a:endParaRPr lang="en-US" sz="1400" kern="1200" dirty="0"/>
        </a:p>
        <a:p>
          <a:pPr marL="114300" lvl="1" indent="-114300" algn="l" defTabSz="622300">
            <a:lnSpc>
              <a:spcPct val="90000"/>
            </a:lnSpc>
            <a:spcBef>
              <a:spcPct val="0"/>
            </a:spcBef>
            <a:spcAft>
              <a:spcPct val="15000"/>
            </a:spcAft>
            <a:buChar char="••"/>
          </a:pPr>
          <a:r>
            <a:rPr lang="en-US" sz="1400" kern="1200" dirty="0" smtClean="0"/>
            <a:t>Only person completing the work, </a:t>
          </a:r>
          <a:r>
            <a:rPr lang="en-US" sz="1400" kern="1200" dirty="0" err="1" smtClean="0"/>
            <a:t>i.e</a:t>
          </a:r>
          <a:r>
            <a:rPr lang="en-US" sz="1400" kern="1200" dirty="0" smtClean="0"/>
            <a:t> placing the red tag can remove the red tag once work is complete</a:t>
          </a:r>
          <a:endParaRPr lang="en-US" sz="1400" kern="1200" dirty="0"/>
        </a:p>
      </dsp:txBody>
      <dsp:txXfrm>
        <a:off x="3643595" y="3167973"/>
        <a:ext cx="5118722" cy="693343"/>
      </dsp:txXfrm>
    </dsp:sp>
    <dsp:sp modelId="{9A153C53-093D-4202-AE12-62CF08CA09FC}">
      <dsp:nvSpPr>
        <dsp:cNvPr id="0" name=""/>
        <dsp:cNvSpPr/>
      </dsp:nvSpPr>
      <dsp:spPr>
        <a:xfrm>
          <a:off x="0" y="3052416"/>
          <a:ext cx="3643595" cy="92445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28575" rIns="57150" bIns="28575" numCol="1" spcCol="1270" anchor="ctr" anchorCtr="0">
          <a:noAutofit/>
        </a:bodyPr>
        <a:lstStyle/>
        <a:p>
          <a:pPr lvl="0" algn="ctr" defTabSz="666750">
            <a:lnSpc>
              <a:spcPct val="90000"/>
            </a:lnSpc>
            <a:spcBef>
              <a:spcPct val="0"/>
            </a:spcBef>
            <a:spcAft>
              <a:spcPct val="35000"/>
            </a:spcAft>
          </a:pPr>
          <a:r>
            <a:rPr lang="en-US" altLang="en-US" sz="1500" kern="1200" dirty="0" smtClean="0">
              <a:latin typeface="Univers Condensed" pitchFamily="34" charset="0"/>
            </a:rPr>
            <a:t>The keys to the vehicle MUST remain in possession of the person doing the work. </a:t>
          </a:r>
          <a:endParaRPr lang="en-US" sz="1500" kern="1200" dirty="0"/>
        </a:p>
      </dsp:txBody>
      <dsp:txXfrm>
        <a:off x="45128" y="3097544"/>
        <a:ext cx="3553339" cy="834201"/>
      </dsp:txXfrm>
    </dsp:sp>
    <dsp:sp modelId="{E0C51810-F7AC-4FCD-8ED9-20D98916EB49}">
      <dsp:nvSpPr>
        <dsp:cNvPr id="0" name=""/>
        <dsp:cNvSpPr/>
      </dsp:nvSpPr>
      <dsp:spPr>
        <a:xfrm>
          <a:off x="3643595" y="4069319"/>
          <a:ext cx="5465393" cy="924457"/>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 tIns="7620" rIns="7620" bIns="7620" numCol="1" spcCol="1270" anchor="t" anchorCtr="0">
          <a:noAutofit/>
        </a:bodyPr>
        <a:lstStyle/>
        <a:p>
          <a:pPr marL="114300" lvl="1" indent="-114300" algn="l" defTabSz="533400">
            <a:lnSpc>
              <a:spcPct val="90000"/>
            </a:lnSpc>
            <a:spcBef>
              <a:spcPct val="0"/>
            </a:spcBef>
            <a:spcAft>
              <a:spcPct val="15000"/>
            </a:spcAft>
            <a:buChar char="••"/>
          </a:pPr>
          <a:r>
            <a:rPr lang="en-US" sz="1200" kern="1200" dirty="0" smtClean="0"/>
            <a:t>Clear all areas of the vehicle, inside and out</a:t>
          </a:r>
          <a:endParaRPr lang="en-US" sz="1200" kern="1200" dirty="0"/>
        </a:p>
        <a:p>
          <a:pPr marL="114300" lvl="1" indent="-114300" algn="l" defTabSz="533400">
            <a:lnSpc>
              <a:spcPct val="90000"/>
            </a:lnSpc>
            <a:spcBef>
              <a:spcPct val="0"/>
            </a:spcBef>
            <a:spcAft>
              <a:spcPct val="15000"/>
            </a:spcAft>
            <a:buChar char="••"/>
          </a:pPr>
          <a:r>
            <a:rPr lang="en-US" sz="1200" kern="1200" dirty="0" smtClean="0"/>
            <a:t>Communicate to others in the area that the vehicle will be cleared and inform them of start up</a:t>
          </a:r>
          <a:endParaRPr lang="en-US" sz="1200" kern="1200" dirty="0"/>
        </a:p>
      </dsp:txBody>
      <dsp:txXfrm>
        <a:off x="3643595" y="4184876"/>
        <a:ext cx="5118722" cy="693343"/>
      </dsp:txXfrm>
    </dsp:sp>
    <dsp:sp modelId="{0F24AE02-712D-4597-8058-1DE2986134BF}">
      <dsp:nvSpPr>
        <dsp:cNvPr id="0" name=""/>
        <dsp:cNvSpPr/>
      </dsp:nvSpPr>
      <dsp:spPr>
        <a:xfrm>
          <a:off x="0" y="4069319"/>
          <a:ext cx="3643595" cy="92445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28575" rIns="57150" bIns="28575" numCol="1" spcCol="1270" anchor="ctr" anchorCtr="0">
          <a:noAutofit/>
        </a:bodyPr>
        <a:lstStyle/>
        <a:p>
          <a:pPr lvl="0" algn="ctr" defTabSz="666750">
            <a:lnSpc>
              <a:spcPct val="90000"/>
            </a:lnSpc>
            <a:spcBef>
              <a:spcPct val="0"/>
            </a:spcBef>
            <a:spcAft>
              <a:spcPct val="35000"/>
            </a:spcAft>
          </a:pPr>
          <a:r>
            <a:rPr lang="en-US" altLang="en-US" sz="1500" kern="1200" dirty="0" smtClean="0">
              <a:latin typeface="Univers Condensed" pitchFamily="34" charset="0"/>
            </a:rPr>
            <a:t>Once the work is complete, the person doing the work should</a:t>
          </a:r>
          <a:endParaRPr lang="en-US" sz="1500" kern="1200" dirty="0"/>
        </a:p>
      </dsp:txBody>
      <dsp:txXfrm>
        <a:off x="45128" y="4114447"/>
        <a:ext cx="3553339" cy="83420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FDA395-F699-47DD-941E-3680BFF4133C}">
      <dsp:nvSpPr>
        <dsp:cNvPr id="0" name=""/>
        <dsp:cNvSpPr/>
      </dsp:nvSpPr>
      <dsp:spPr>
        <a:xfrm>
          <a:off x="0" y="0"/>
          <a:ext cx="8915400" cy="662940"/>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BRANDT employees MAY NOT enter </a:t>
          </a:r>
          <a:r>
            <a:rPr lang="en-US" sz="2000" kern="1200" dirty="0" smtClean="0"/>
            <a:t>the following permit </a:t>
          </a:r>
          <a:r>
            <a:rPr lang="en-US" sz="2000" kern="1200" dirty="0" smtClean="0"/>
            <a:t>required confined </a:t>
          </a:r>
          <a:r>
            <a:rPr lang="en-US" sz="2000" kern="1200" dirty="0" smtClean="0"/>
            <a:t>spaces:</a:t>
          </a:r>
          <a:endParaRPr lang="en-US" sz="2000" kern="1200" dirty="0"/>
        </a:p>
      </dsp:txBody>
      <dsp:txXfrm>
        <a:off x="0" y="0"/>
        <a:ext cx="8915400" cy="662940"/>
      </dsp:txXfrm>
    </dsp:sp>
    <dsp:sp modelId="{8656E3E1-106B-449C-BDCA-5999630D4124}">
      <dsp:nvSpPr>
        <dsp:cNvPr id="0" name=""/>
        <dsp:cNvSpPr/>
      </dsp:nvSpPr>
      <dsp:spPr>
        <a:xfrm>
          <a:off x="4353" y="662940"/>
          <a:ext cx="2968897" cy="139217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Cone Bottom Tanks</a:t>
          </a:r>
          <a:endParaRPr lang="en-US" sz="2000" kern="1200" dirty="0"/>
        </a:p>
      </dsp:txBody>
      <dsp:txXfrm>
        <a:off x="4353" y="662940"/>
        <a:ext cx="2968897" cy="1392174"/>
      </dsp:txXfrm>
    </dsp:sp>
    <dsp:sp modelId="{2AFF6846-0A57-45DD-8F80-E381933E77E1}">
      <dsp:nvSpPr>
        <dsp:cNvPr id="0" name=""/>
        <dsp:cNvSpPr/>
      </dsp:nvSpPr>
      <dsp:spPr>
        <a:xfrm>
          <a:off x="2973251" y="662940"/>
          <a:ext cx="2968897" cy="139217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Vehicles that contain engulfing material or hazardous atmosphere (</a:t>
          </a:r>
          <a:r>
            <a:rPr lang="en-US" sz="2000" kern="1200" dirty="0" err="1" smtClean="0"/>
            <a:t>i.e</a:t>
          </a:r>
          <a:r>
            <a:rPr lang="en-US" sz="2000" kern="1200" dirty="0" smtClean="0"/>
            <a:t> full seed weight wagon, full </a:t>
          </a:r>
          <a:r>
            <a:rPr lang="en-US" sz="2000" kern="1200" dirty="0" err="1" smtClean="0"/>
            <a:t>MultApplier</a:t>
          </a:r>
          <a:r>
            <a:rPr lang="en-US" sz="2000" kern="1200" dirty="0" smtClean="0"/>
            <a:t>, </a:t>
          </a:r>
          <a:r>
            <a:rPr lang="en-US" sz="2000" kern="1200" dirty="0" err="1" smtClean="0"/>
            <a:t>etc</a:t>
          </a:r>
          <a:r>
            <a:rPr lang="en-US" sz="2000" kern="1200" dirty="0" smtClean="0"/>
            <a:t>)</a:t>
          </a:r>
          <a:endParaRPr lang="en-US" sz="2000" kern="1200" dirty="0"/>
        </a:p>
      </dsp:txBody>
      <dsp:txXfrm>
        <a:off x="2973251" y="662940"/>
        <a:ext cx="2968897" cy="1392174"/>
      </dsp:txXfrm>
    </dsp:sp>
    <dsp:sp modelId="{A8EDB888-F090-4C72-888A-806A183AE1DC}">
      <dsp:nvSpPr>
        <dsp:cNvPr id="0" name=""/>
        <dsp:cNvSpPr/>
      </dsp:nvSpPr>
      <dsp:spPr>
        <a:xfrm>
          <a:off x="5942148" y="662940"/>
          <a:ext cx="2968897" cy="139217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Equipment containing engulfing material or hazardous atmosphere (</a:t>
          </a:r>
          <a:r>
            <a:rPr lang="en-US" sz="2000" kern="1200" dirty="0" err="1" smtClean="0"/>
            <a:t>i.e</a:t>
          </a:r>
          <a:r>
            <a:rPr lang="en-US" sz="2000" kern="1200" dirty="0" smtClean="0"/>
            <a:t> blenders)</a:t>
          </a:r>
          <a:endParaRPr lang="en-US" sz="2000" kern="1200" dirty="0"/>
        </a:p>
      </dsp:txBody>
      <dsp:txXfrm>
        <a:off x="5942148" y="662940"/>
        <a:ext cx="2968897" cy="1392174"/>
      </dsp:txXfrm>
    </dsp:sp>
    <dsp:sp modelId="{CF18893C-553B-4624-AB42-CF31005B33A8}">
      <dsp:nvSpPr>
        <dsp:cNvPr id="0" name=""/>
        <dsp:cNvSpPr/>
      </dsp:nvSpPr>
      <dsp:spPr>
        <a:xfrm>
          <a:off x="0" y="2055114"/>
          <a:ext cx="8915400" cy="154686"/>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37EADC-0EF8-4CEC-9ADB-AFA33EF85EA8}">
      <dsp:nvSpPr>
        <dsp:cNvPr id="0" name=""/>
        <dsp:cNvSpPr/>
      </dsp:nvSpPr>
      <dsp:spPr>
        <a:xfrm>
          <a:off x="0" y="0"/>
          <a:ext cx="9601200" cy="1030759"/>
        </a:xfrm>
        <a:prstGeom prst="rect">
          <a:avLst/>
        </a:prstGeom>
        <a:solidFill>
          <a:schemeClr val="accent1">
            <a:shade val="8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smtClean="0"/>
            <a:t>BRANDT </a:t>
          </a:r>
          <a:r>
            <a:rPr lang="en-US" sz="2700" kern="1200" dirty="0" smtClean="0"/>
            <a:t>MUST FOLLOW THE ALTERNATE PROCEDURES BELOW FOR </a:t>
          </a:r>
          <a:r>
            <a:rPr lang="en-US" sz="2700" kern="1200" dirty="0" smtClean="0"/>
            <a:t>ENTRY INTO ALL OTHER PERMIT REQUIRED CONFINED SPACES:   </a:t>
          </a:r>
          <a:endParaRPr lang="en-US" sz="2700" kern="1200" dirty="0"/>
        </a:p>
      </dsp:txBody>
      <dsp:txXfrm>
        <a:off x="0" y="0"/>
        <a:ext cx="9601200" cy="1030759"/>
      </dsp:txXfrm>
    </dsp:sp>
    <dsp:sp modelId="{A54D3337-7560-4100-8161-F61651650C1D}">
      <dsp:nvSpPr>
        <dsp:cNvPr id="0" name=""/>
        <dsp:cNvSpPr/>
      </dsp:nvSpPr>
      <dsp:spPr>
        <a:xfrm>
          <a:off x="0" y="1030759"/>
          <a:ext cx="2400300" cy="2164594"/>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Space must be aired out before entry and forced air ventilation shall be used at all times while in the tank to control any atmospheric hazard.</a:t>
          </a:r>
          <a:endParaRPr lang="en-US" sz="1900" kern="1200" dirty="0"/>
        </a:p>
      </dsp:txBody>
      <dsp:txXfrm>
        <a:off x="0" y="1030759"/>
        <a:ext cx="2400300" cy="2164594"/>
      </dsp:txXfrm>
    </dsp:sp>
    <dsp:sp modelId="{224AFF5D-B6B7-4F9B-8563-48362666DCA0}">
      <dsp:nvSpPr>
        <dsp:cNvPr id="0" name=""/>
        <dsp:cNvSpPr/>
      </dsp:nvSpPr>
      <dsp:spPr>
        <a:xfrm>
          <a:off x="2400300" y="1030759"/>
          <a:ext cx="2400300" cy="2164594"/>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Atmosphere must be tested prior to entry with a calibrated four-gas monitor, which can be obtained from tool from the Curran facility.</a:t>
          </a:r>
          <a:endParaRPr lang="en-US" sz="1900" kern="1200" dirty="0"/>
        </a:p>
      </dsp:txBody>
      <dsp:txXfrm>
        <a:off x="2400300" y="1030759"/>
        <a:ext cx="2400300" cy="2164594"/>
      </dsp:txXfrm>
    </dsp:sp>
    <dsp:sp modelId="{E3E3A189-7655-4C1D-A35B-7F013D952067}">
      <dsp:nvSpPr>
        <dsp:cNvPr id="0" name=""/>
        <dsp:cNvSpPr/>
      </dsp:nvSpPr>
      <dsp:spPr>
        <a:xfrm>
          <a:off x="4800600" y="1030759"/>
          <a:ext cx="2400300" cy="2164594"/>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Continuous monitoring with gas monitor is required at all times while in the tank</a:t>
          </a:r>
          <a:endParaRPr lang="en-US" sz="1900" kern="1200" dirty="0"/>
        </a:p>
      </dsp:txBody>
      <dsp:txXfrm>
        <a:off x="4800600" y="1030759"/>
        <a:ext cx="2400300" cy="2164594"/>
      </dsp:txXfrm>
    </dsp:sp>
    <dsp:sp modelId="{F20E31B0-5650-44AC-AA34-99783B1860FA}">
      <dsp:nvSpPr>
        <dsp:cNvPr id="0" name=""/>
        <dsp:cNvSpPr/>
      </dsp:nvSpPr>
      <dsp:spPr>
        <a:xfrm>
          <a:off x="7200899" y="1030759"/>
          <a:ext cx="2400300" cy="2164594"/>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Must have an alternate entry permit</a:t>
          </a:r>
          <a:endParaRPr lang="en-US" sz="1900" kern="1200" dirty="0"/>
        </a:p>
      </dsp:txBody>
      <dsp:txXfrm>
        <a:off x="7200899" y="1030759"/>
        <a:ext cx="2400300" cy="2164594"/>
      </dsp:txXfrm>
    </dsp:sp>
    <dsp:sp modelId="{44320CC2-CA25-470B-A91D-473821CBF5BC}">
      <dsp:nvSpPr>
        <dsp:cNvPr id="0" name=""/>
        <dsp:cNvSpPr/>
      </dsp:nvSpPr>
      <dsp:spPr>
        <a:xfrm>
          <a:off x="0" y="3195354"/>
          <a:ext cx="9601200" cy="240510"/>
        </a:xfrm>
        <a:prstGeom prst="rect">
          <a:avLst/>
        </a:prstGeom>
        <a:solidFill>
          <a:schemeClr val="accent1">
            <a:shade val="80000"/>
            <a:hueOff val="0"/>
            <a:satOff val="0"/>
            <a:lumOff val="0"/>
            <a:alphaOff val="0"/>
          </a:schemeClr>
        </a:solidFill>
        <a:ln>
          <a:noFill/>
        </a:ln>
        <a:effectLst>
          <a:outerShdw blurRad="40000" dist="20000" dir="5400000" rotWithShape="0">
            <a:srgbClr val="000000">
              <a:alpha val="38000"/>
            </a:srgbClr>
          </a:outerShdw>
        </a:effectLst>
      </dsp:spPr>
      <dsp:style>
        <a:lnRef idx="0">
          <a:scrgbClr r="0" g="0" b="0"/>
        </a:lnRef>
        <a:fillRef idx="1">
          <a:scrgbClr r="0" g="0" b="0"/>
        </a:fillRef>
        <a:effectRef idx="1">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2A84C6-AA98-42D3-849F-7200941008B3}">
      <dsp:nvSpPr>
        <dsp:cNvPr id="0" name=""/>
        <dsp:cNvSpPr/>
      </dsp:nvSpPr>
      <dsp:spPr>
        <a:xfrm>
          <a:off x="817" y="557322"/>
          <a:ext cx="3352794" cy="84115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Empty Equipment (</a:t>
          </a:r>
          <a:r>
            <a:rPr lang="en-US" sz="2400" kern="1200" dirty="0" err="1" smtClean="0"/>
            <a:t>i.e</a:t>
          </a:r>
          <a:r>
            <a:rPr lang="en-US" sz="2400" kern="1200" dirty="0" smtClean="0"/>
            <a:t> Blender)</a:t>
          </a:r>
          <a:endParaRPr lang="en-US" sz="2400" kern="1200" dirty="0"/>
        </a:p>
      </dsp:txBody>
      <dsp:txXfrm>
        <a:off x="817" y="557322"/>
        <a:ext cx="3352794" cy="841155"/>
      </dsp:txXfrm>
    </dsp:sp>
    <dsp:sp modelId="{DA7A8B34-D342-4914-B506-D1153CD2616B}">
      <dsp:nvSpPr>
        <dsp:cNvPr id="0" name=""/>
        <dsp:cNvSpPr/>
      </dsp:nvSpPr>
      <dsp:spPr>
        <a:xfrm>
          <a:off x="3830457" y="428660"/>
          <a:ext cx="5312724" cy="109847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Empty Vehicles (dry tender box, empty seed wagon, empty </a:t>
          </a:r>
          <a:r>
            <a:rPr lang="en-US" sz="2400" kern="1200" dirty="0" err="1" smtClean="0"/>
            <a:t>MultApplier</a:t>
          </a:r>
          <a:r>
            <a:rPr lang="en-US" sz="2400" kern="1200" dirty="0" smtClean="0"/>
            <a:t>, </a:t>
          </a:r>
          <a:r>
            <a:rPr lang="en-US" sz="2400" kern="1200" dirty="0" err="1" smtClean="0"/>
            <a:t>etc</a:t>
          </a:r>
          <a:r>
            <a:rPr lang="en-US" sz="2400" kern="1200" dirty="0" smtClean="0"/>
            <a:t>)</a:t>
          </a:r>
          <a:endParaRPr lang="en-US" sz="2400" kern="1200" dirty="0"/>
        </a:p>
      </dsp:txBody>
      <dsp:txXfrm>
        <a:off x="3830457" y="428660"/>
        <a:ext cx="5312724" cy="1098479"/>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9887D1A-8D27-4E70-975C-849ACC7F97E8}" type="datetimeFigureOut">
              <a:rPr lang="en-US" smtClean="0"/>
              <a:t>02/22/2022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BE00851-45AF-4554-8267-39AB665EA07B}" type="slidenum">
              <a:rPr lang="en-US" smtClean="0"/>
              <a:t>‹#›</a:t>
            </a:fld>
            <a:endParaRPr lang="en-US"/>
          </a:p>
        </p:txBody>
      </p:sp>
    </p:spTree>
    <p:extLst>
      <p:ext uri="{BB962C8B-B14F-4D97-AF65-F5344CB8AC3E}">
        <p14:creationId xmlns:p14="http://schemas.microsoft.com/office/powerpoint/2010/main" val="30667722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slide" Target="../slides/slide22.xml"/><Relationship Id="rId2" Type="http://schemas.openxmlformats.org/officeDocument/2006/relationships/notesMaster" Target="../notesMasters/notesMaster1.xml"/><Relationship Id="rId1" Type="http://schemas.openxmlformats.org/officeDocument/2006/relationships/tags" Target="../tags/tag7.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4A4CC6B1-6F61-4095-B5DB-777D08C479D7}"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1269345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Notes Placeholder 2"/>
          <p:cNvSpPr>
            <a:spLocks noGrp="1"/>
          </p:cNvSpPr>
          <p:nvPr>
            <p:ph type="body" idx="1"/>
            <p:custDataLst>
              <p:tags r:id="rId1"/>
            </p:custDataLst>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smtClean="0">
                <a:latin typeface="Times New Roman" panose="02020603050405020304" pitchFamily="18" charset="0"/>
              </a:rPr>
              <a:t>Chemical labels will be on every container holding hazardous chemicals in your facility. A “container” is any bag, barrel, bottle, box, can, cylinder, drum, reaction vessel, storage tank, or anything similar. All containers of hazardous chemicals must be labeled. If the labels are removed or damaged, they must be immediately marked with the required information. You will find the following information elements on chemical labels:</a:t>
            </a:r>
          </a:p>
          <a:p>
            <a:pPr lvl="1" eaLnBrk="1" hangingPunct="1"/>
            <a:r>
              <a:rPr lang="en-US" altLang="en-US" smtClean="0">
                <a:latin typeface="Times New Roman" panose="02020603050405020304" pitchFamily="18" charset="0"/>
              </a:rPr>
              <a:t>Product identifier</a:t>
            </a:r>
          </a:p>
          <a:p>
            <a:pPr lvl="1" eaLnBrk="1" hangingPunct="1"/>
            <a:r>
              <a:rPr lang="en-US" altLang="en-US" smtClean="0">
                <a:latin typeface="Times New Roman" panose="02020603050405020304" pitchFamily="18" charset="0"/>
              </a:rPr>
              <a:t>Supplier identification</a:t>
            </a:r>
          </a:p>
          <a:p>
            <a:pPr lvl="1" eaLnBrk="1" hangingPunct="1"/>
            <a:r>
              <a:rPr lang="en-US" altLang="en-US" smtClean="0">
                <a:latin typeface="Times New Roman" panose="02020603050405020304" pitchFamily="18" charset="0"/>
              </a:rPr>
              <a:t>Signal word</a:t>
            </a:r>
          </a:p>
          <a:p>
            <a:pPr lvl="1" eaLnBrk="1" hangingPunct="1"/>
            <a:r>
              <a:rPr lang="en-US" altLang="en-US" smtClean="0">
                <a:latin typeface="Times New Roman" panose="02020603050405020304" pitchFamily="18" charset="0"/>
              </a:rPr>
              <a:t>Pictogram</a:t>
            </a:r>
          </a:p>
          <a:p>
            <a:pPr lvl="1" eaLnBrk="1" hangingPunct="1"/>
            <a:r>
              <a:rPr lang="en-US" altLang="en-US" smtClean="0">
                <a:latin typeface="Times New Roman" panose="02020603050405020304" pitchFamily="18" charset="0"/>
              </a:rPr>
              <a:t>Hazard statement</a:t>
            </a:r>
          </a:p>
          <a:p>
            <a:pPr lvl="1" eaLnBrk="1" hangingPunct="1"/>
            <a:r>
              <a:rPr lang="en-US" altLang="en-US" smtClean="0">
                <a:latin typeface="Times New Roman" panose="02020603050405020304" pitchFamily="18" charset="0"/>
              </a:rPr>
              <a:t>Precautionary statement</a:t>
            </a:r>
          </a:p>
          <a:p>
            <a:pPr lvl="1" eaLnBrk="1" hangingPunct="1"/>
            <a:r>
              <a:rPr lang="en-US" altLang="en-US" smtClean="0">
                <a:latin typeface="Times New Roman" panose="02020603050405020304" pitchFamily="18" charset="0"/>
              </a:rPr>
              <a:t>Supplemental information</a:t>
            </a:r>
          </a:p>
          <a:p>
            <a:pPr eaLnBrk="1" hangingPunct="1"/>
            <a:r>
              <a:rPr lang="en-US" altLang="en-US" smtClean="0">
                <a:latin typeface="Times New Roman" panose="02020603050405020304" pitchFamily="18" charset="0"/>
              </a:rPr>
              <a:t>Let’s take a look at each element.</a:t>
            </a:r>
          </a:p>
        </p:txBody>
      </p:sp>
      <p:sp>
        <p:nvSpPr>
          <p:cNvPr id="313347" name="Slide Number Placeholder 2"/>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738" eaLnBrk="0" hangingPunct="0">
              <a:spcBef>
                <a:spcPct val="30000"/>
              </a:spcBef>
              <a:defRPr sz="1200">
                <a:solidFill>
                  <a:schemeClr val="tx1"/>
                </a:solidFill>
                <a:latin typeface="Calibri" panose="020F0502020204030204" pitchFamily="34" charset="0"/>
              </a:defRPr>
            </a:lvl1pPr>
            <a:lvl2pPr marL="754063" indent="-288925" defTabSz="947738" eaLnBrk="0" hangingPunct="0">
              <a:spcBef>
                <a:spcPct val="30000"/>
              </a:spcBef>
              <a:defRPr sz="1200">
                <a:solidFill>
                  <a:schemeClr val="tx1"/>
                </a:solidFill>
                <a:latin typeface="Calibri" panose="020F0502020204030204" pitchFamily="34" charset="0"/>
              </a:defRPr>
            </a:lvl2pPr>
            <a:lvl3pPr marL="1162050" indent="-230188" defTabSz="947738" eaLnBrk="0" hangingPunct="0">
              <a:spcBef>
                <a:spcPct val="30000"/>
              </a:spcBef>
              <a:defRPr sz="1200">
                <a:solidFill>
                  <a:schemeClr val="tx1"/>
                </a:solidFill>
                <a:latin typeface="Calibri" panose="020F0502020204030204" pitchFamily="34" charset="0"/>
              </a:defRPr>
            </a:lvl3pPr>
            <a:lvl4pPr marL="1628775" indent="-230188" defTabSz="947738" eaLnBrk="0" hangingPunct="0">
              <a:spcBef>
                <a:spcPct val="30000"/>
              </a:spcBef>
              <a:defRPr sz="1200">
                <a:solidFill>
                  <a:schemeClr val="tx1"/>
                </a:solidFill>
                <a:latin typeface="Calibri" panose="020F0502020204030204" pitchFamily="34" charset="0"/>
              </a:defRPr>
            </a:lvl4pPr>
            <a:lvl5pPr marL="2093913" indent="-230188" defTabSz="947738" eaLnBrk="0" hangingPunct="0">
              <a:spcBef>
                <a:spcPct val="30000"/>
              </a:spcBef>
              <a:defRPr sz="1200">
                <a:solidFill>
                  <a:schemeClr val="tx1"/>
                </a:solidFill>
                <a:latin typeface="Calibri" panose="020F0502020204030204" pitchFamily="34" charset="0"/>
              </a:defRPr>
            </a:lvl5pPr>
            <a:lvl6pPr marL="2551113" indent="-230188" defTabSz="947738" eaLnBrk="0" fontAlgn="base" hangingPunct="0">
              <a:spcBef>
                <a:spcPct val="30000"/>
              </a:spcBef>
              <a:spcAft>
                <a:spcPct val="0"/>
              </a:spcAft>
              <a:defRPr sz="1200">
                <a:solidFill>
                  <a:schemeClr val="tx1"/>
                </a:solidFill>
                <a:latin typeface="Calibri" panose="020F0502020204030204" pitchFamily="34" charset="0"/>
              </a:defRPr>
            </a:lvl6pPr>
            <a:lvl7pPr marL="3008313" indent="-230188" defTabSz="947738" eaLnBrk="0" fontAlgn="base" hangingPunct="0">
              <a:spcBef>
                <a:spcPct val="30000"/>
              </a:spcBef>
              <a:spcAft>
                <a:spcPct val="0"/>
              </a:spcAft>
              <a:defRPr sz="1200">
                <a:solidFill>
                  <a:schemeClr val="tx1"/>
                </a:solidFill>
                <a:latin typeface="Calibri" panose="020F0502020204030204" pitchFamily="34" charset="0"/>
              </a:defRPr>
            </a:lvl7pPr>
            <a:lvl8pPr marL="3465513" indent="-230188" defTabSz="947738" eaLnBrk="0" fontAlgn="base" hangingPunct="0">
              <a:spcBef>
                <a:spcPct val="30000"/>
              </a:spcBef>
              <a:spcAft>
                <a:spcPct val="0"/>
              </a:spcAft>
              <a:defRPr sz="1200">
                <a:solidFill>
                  <a:schemeClr val="tx1"/>
                </a:solidFill>
                <a:latin typeface="Calibri" panose="020F0502020204030204" pitchFamily="34" charset="0"/>
              </a:defRPr>
            </a:lvl8pPr>
            <a:lvl9pPr marL="3922713" indent="-230188" defTabSz="947738"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1C05E4DB-A3A8-4CBA-847D-97C8ADAF8D1B}" type="slidenum">
              <a:rPr lang="en-US" altLang="en-US">
                <a:solidFill>
                  <a:srgbClr val="000000"/>
                </a:solidFill>
                <a:latin typeface="Times New Roman" panose="02020603050405020304" pitchFamily="18" charset="0"/>
                <a:ea typeface="MS PGothic" panose="020B0600070205080204" pitchFamily="34" charset="-128"/>
              </a:rPr>
              <a:pPr eaLnBrk="1" hangingPunct="1">
                <a:spcBef>
                  <a:spcPct val="0"/>
                </a:spcBef>
              </a:pPr>
              <a:t>22</a:t>
            </a:fld>
            <a:endParaRPr lang="en-US" altLang="en-US">
              <a:solidFill>
                <a:srgbClr val="000000"/>
              </a:solidFill>
              <a:latin typeface="Times New Roman" panose="02020603050405020304" pitchFamily="18" charset="0"/>
              <a:ea typeface="MS PGothic" panose="020B0600070205080204" pitchFamily="34" charset="-128"/>
            </a:endParaRPr>
          </a:p>
        </p:txBody>
      </p:sp>
      <p:sp>
        <p:nvSpPr>
          <p:cNvPr id="313348" name="Slide Image Placeholder 4"/>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Tree>
    <p:extLst>
      <p:ext uri="{BB962C8B-B14F-4D97-AF65-F5344CB8AC3E}">
        <p14:creationId xmlns:p14="http://schemas.microsoft.com/office/powerpoint/2010/main" val="17758572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eaLnBrk="0" hangingPunct="0">
              <a:spcBef>
                <a:spcPct val="30000"/>
              </a:spcBef>
              <a:defRPr sz="1200">
                <a:solidFill>
                  <a:schemeClr val="tx1"/>
                </a:solidFill>
                <a:latin typeface="Calibri" panose="020F0502020204030204" pitchFamily="34" charset="0"/>
              </a:defRPr>
            </a:lvl1pPr>
            <a:lvl2pPr marL="712788" indent="-273050" defTabSz="927100" eaLnBrk="0" hangingPunct="0">
              <a:spcBef>
                <a:spcPct val="30000"/>
              </a:spcBef>
              <a:defRPr sz="1200">
                <a:solidFill>
                  <a:schemeClr val="tx1"/>
                </a:solidFill>
                <a:latin typeface="Calibri" panose="020F0502020204030204" pitchFamily="34" charset="0"/>
              </a:defRPr>
            </a:lvl2pPr>
            <a:lvl3pPr marL="1096963" indent="-217488" defTabSz="927100" eaLnBrk="0" hangingPunct="0">
              <a:spcBef>
                <a:spcPct val="30000"/>
              </a:spcBef>
              <a:defRPr sz="1200">
                <a:solidFill>
                  <a:schemeClr val="tx1"/>
                </a:solidFill>
                <a:latin typeface="Calibri" panose="020F0502020204030204" pitchFamily="34" charset="0"/>
              </a:defRPr>
            </a:lvl3pPr>
            <a:lvl4pPr marL="1539875" indent="-217488" defTabSz="927100" eaLnBrk="0" hangingPunct="0">
              <a:spcBef>
                <a:spcPct val="30000"/>
              </a:spcBef>
              <a:defRPr sz="1200">
                <a:solidFill>
                  <a:schemeClr val="tx1"/>
                </a:solidFill>
                <a:latin typeface="Calibri" panose="020F0502020204030204" pitchFamily="34" charset="0"/>
              </a:defRPr>
            </a:lvl4pPr>
            <a:lvl5pPr marL="1979613" indent="-217488" defTabSz="927100" eaLnBrk="0" hangingPunct="0">
              <a:spcBef>
                <a:spcPct val="30000"/>
              </a:spcBef>
              <a:defRPr sz="1200">
                <a:solidFill>
                  <a:schemeClr val="tx1"/>
                </a:solidFill>
                <a:latin typeface="Calibri" panose="020F0502020204030204" pitchFamily="34" charset="0"/>
              </a:defRPr>
            </a:lvl5pPr>
            <a:lvl6pPr marL="2436813" indent="-217488" defTabSz="927100" eaLnBrk="0" fontAlgn="base" hangingPunct="0">
              <a:spcBef>
                <a:spcPct val="30000"/>
              </a:spcBef>
              <a:spcAft>
                <a:spcPct val="0"/>
              </a:spcAft>
              <a:defRPr sz="1200">
                <a:solidFill>
                  <a:schemeClr val="tx1"/>
                </a:solidFill>
                <a:latin typeface="Calibri" panose="020F0502020204030204" pitchFamily="34" charset="0"/>
              </a:defRPr>
            </a:lvl6pPr>
            <a:lvl7pPr marL="2894013" indent="-217488" defTabSz="927100" eaLnBrk="0" fontAlgn="base" hangingPunct="0">
              <a:spcBef>
                <a:spcPct val="30000"/>
              </a:spcBef>
              <a:spcAft>
                <a:spcPct val="0"/>
              </a:spcAft>
              <a:defRPr sz="1200">
                <a:solidFill>
                  <a:schemeClr val="tx1"/>
                </a:solidFill>
                <a:latin typeface="Calibri" panose="020F0502020204030204" pitchFamily="34" charset="0"/>
              </a:defRPr>
            </a:lvl7pPr>
            <a:lvl8pPr marL="3351213" indent="-217488" defTabSz="927100" eaLnBrk="0" fontAlgn="base" hangingPunct="0">
              <a:spcBef>
                <a:spcPct val="30000"/>
              </a:spcBef>
              <a:spcAft>
                <a:spcPct val="0"/>
              </a:spcAft>
              <a:defRPr sz="1200">
                <a:solidFill>
                  <a:schemeClr val="tx1"/>
                </a:solidFill>
                <a:latin typeface="Calibri" panose="020F0502020204030204" pitchFamily="34" charset="0"/>
              </a:defRPr>
            </a:lvl8pPr>
            <a:lvl9pPr marL="3808413" indent="-217488" defTabSz="9271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8924B70F-93EC-4DE5-A05C-23B8E71148CA}" type="slidenum">
              <a:rPr lang="en-US" altLang="en-US">
                <a:solidFill>
                  <a:srgbClr val="000000"/>
                </a:solidFill>
                <a:latin typeface="Times New Roman" panose="02020603050405020304" pitchFamily="18" charset="0"/>
              </a:rPr>
              <a:pPr eaLnBrk="1" hangingPunct="1">
                <a:spcBef>
                  <a:spcPct val="0"/>
                </a:spcBef>
              </a:pPr>
              <a:t>23</a:t>
            </a:fld>
            <a:endParaRPr lang="en-US" altLang="en-US">
              <a:solidFill>
                <a:srgbClr val="000000"/>
              </a:solidFill>
              <a:latin typeface="Times New Roman" panose="02020603050405020304" pitchFamily="18" charset="0"/>
            </a:endParaRPr>
          </a:p>
        </p:txBody>
      </p:sp>
      <p:sp>
        <p:nvSpPr>
          <p:cNvPr id="32051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051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b="1" smtClean="0"/>
              <a:t>Slide 69.</a:t>
            </a:r>
            <a:r>
              <a:rPr lang="en-US" altLang="en-US" smtClean="0"/>
              <a:t> [This slide will take several minutes of your training.] “Safety Data Sheets are required to provide information of the chemical you are working with. The information is organized in 16 sections. We’ll review one by one in this example SDS for hydrogen peroxide 20% - 40%.” </a:t>
            </a:r>
          </a:p>
          <a:p>
            <a:pPr eaLnBrk="1" hangingPunct="1"/>
            <a:endParaRPr lang="en-US" altLang="en-US" smtClean="0"/>
          </a:p>
          <a:p>
            <a:pPr eaLnBrk="1" hangingPunct="1"/>
            <a:r>
              <a:rPr lang="en-US" altLang="en-US" smtClean="0"/>
              <a:t>[PREFERRED OPTION: use a hardcopy of an SDS that actually pertains to your worksite operations]</a:t>
            </a:r>
          </a:p>
          <a:p>
            <a:pPr eaLnBrk="1" hangingPunct="1"/>
            <a:endParaRPr lang="en-US" altLang="en-US" smtClean="0"/>
          </a:p>
          <a:p>
            <a:pPr eaLnBrk="1" hangingPunct="1"/>
            <a:r>
              <a:rPr lang="en-US" altLang="en-US" smtClean="0"/>
              <a:t>[While showing each section, you may read a couple lines of data; discuss it among the participants to see their understanding. Pay more attention to sections 4 through 8 (in orange on the slide) where directions to prevent an incident are presented.]</a:t>
            </a:r>
          </a:p>
          <a:p>
            <a:pPr eaLnBrk="1" hangingPunct="1"/>
            <a:endParaRPr lang="en-US" altLang="en-US" smtClean="0"/>
          </a:p>
          <a:p>
            <a:pPr eaLnBrk="1" hangingPunct="1"/>
            <a:r>
              <a:rPr lang="en-US" altLang="en-US" smtClean="0"/>
              <a:t>“The chemical hazard communication standard requires that manufacturers of hazardous chemicals develop Safety Data Sheets for their products and give copies to all businesses that buy their products.  Safety Data sheets will also have pictograms that are the same as those on the product label. ”</a:t>
            </a:r>
          </a:p>
          <a:p>
            <a:pPr eaLnBrk="1" hangingPunct="1"/>
            <a:endParaRPr lang="en-US" altLang="en-US" smtClean="0"/>
          </a:p>
        </p:txBody>
      </p:sp>
    </p:spTree>
    <p:extLst>
      <p:ext uri="{BB962C8B-B14F-4D97-AF65-F5344CB8AC3E}">
        <p14:creationId xmlns:p14="http://schemas.microsoft.com/office/powerpoint/2010/main" val="39984833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4A4CC6B1-6F61-4095-B5DB-777D08C479D7}"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28271968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4A4CC6B1-6F61-4095-B5DB-777D08C479D7}"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13092837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4A4CC6B1-6F61-4095-B5DB-777D08C479D7}"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27925758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4A4CC6B1-6F61-4095-B5DB-777D08C479D7}"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24532962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eaLnBrk="0" hangingPunct="0">
              <a:spcBef>
                <a:spcPct val="30000"/>
              </a:spcBef>
              <a:defRPr sz="1200">
                <a:solidFill>
                  <a:schemeClr val="tx1"/>
                </a:solidFill>
                <a:latin typeface="Calibri" panose="020F0502020204030204" pitchFamily="34" charset="0"/>
              </a:defRPr>
            </a:lvl1pPr>
            <a:lvl2pPr marL="712788" indent="-273050" defTabSz="927100" eaLnBrk="0" hangingPunct="0">
              <a:spcBef>
                <a:spcPct val="30000"/>
              </a:spcBef>
              <a:defRPr sz="1200">
                <a:solidFill>
                  <a:schemeClr val="tx1"/>
                </a:solidFill>
                <a:latin typeface="Calibri" panose="020F0502020204030204" pitchFamily="34" charset="0"/>
              </a:defRPr>
            </a:lvl2pPr>
            <a:lvl3pPr marL="1096963" indent="-217488" defTabSz="927100" eaLnBrk="0" hangingPunct="0">
              <a:spcBef>
                <a:spcPct val="30000"/>
              </a:spcBef>
              <a:defRPr sz="1200">
                <a:solidFill>
                  <a:schemeClr val="tx1"/>
                </a:solidFill>
                <a:latin typeface="Calibri" panose="020F0502020204030204" pitchFamily="34" charset="0"/>
              </a:defRPr>
            </a:lvl3pPr>
            <a:lvl4pPr marL="1539875" indent="-217488" defTabSz="927100" eaLnBrk="0" hangingPunct="0">
              <a:spcBef>
                <a:spcPct val="30000"/>
              </a:spcBef>
              <a:defRPr sz="1200">
                <a:solidFill>
                  <a:schemeClr val="tx1"/>
                </a:solidFill>
                <a:latin typeface="Calibri" panose="020F0502020204030204" pitchFamily="34" charset="0"/>
              </a:defRPr>
            </a:lvl4pPr>
            <a:lvl5pPr marL="1979613" indent="-217488" defTabSz="927100" eaLnBrk="0" hangingPunct="0">
              <a:spcBef>
                <a:spcPct val="30000"/>
              </a:spcBef>
              <a:defRPr sz="1200">
                <a:solidFill>
                  <a:schemeClr val="tx1"/>
                </a:solidFill>
                <a:latin typeface="Calibri" panose="020F0502020204030204" pitchFamily="34" charset="0"/>
              </a:defRPr>
            </a:lvl5pPr>
            <a:lvl6pPr marL="2436813" indent="-217488" defTabSz="927100" eaLnBrk="0" fontAlgn="base" hangingPunct="0">
              <a:spcBef>
                <a:spcPct val="30000"/>
              </a:spcBef>
              <a:spcAft>
                <a:spcPct val="0"/>
              </a:spcAft>
              <a:defRPr sz="1200">
                <a:solidFill>
                  <a:schemeClr val="tx1"/>
                </a:solidFill>
                <a:latin typeface="Calibri" panose="020F0502020204030204" pitchFamily="34" charset="0"/>
              </a:defRPr>
            </a:lvl6pPr>
            <a:lvl7pPr marL="2894013" indent="-217488" defTabSz="927100" eaLnBrk="0" fontAlgn="base" hangingPunct="0">
              <a:spcBef>
                <a:spcPct val="30000"/>
              </a:spcBef>
              <a:spcAft>
                <a:spcPct val="0"/>
              </a:spcAft>
              <a:defRPr sz="1200">
                <a:solidFill>
                  <a:schemeClr val="tx1"/>
                </a:solidFill>
                <a:latin typeface="Calibri" panose="020F0502020204030204" pitchFamily="34" charset="0"/>
              </a:defRPr>
            </a:lvl7pPr>
            <a:lvl8pPr marL="3351213" indent="-217488" defTabSz="927100" eaLnBrk="0" fontAlgn="base" hangingPunct="0">
              <a:spcBef>
                <a:spcPct val="30000"/>
              </a:spcBef>
              <a:spcAft>
                <a:spcPct val="0"/>
              </a:spcAft>
              <a:defRPr sz="1200">
                <a:solidFill>
                  <a:schemeClr val="tx1"/>
                </a:solidFill>
                <a:latin typeface="Calibri" panose="020F0502020204030204" pitchFamily="34" charset="0"/>
              </a:defRPr>
            </a:lvl8pPr>
            <a:lvl9pPr marL="3808413" indent="-217488" defTabSz="9271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3FA9D86D-B19B-4E23-8D79-2F7374771D96}" type="slidenum">
              <a:rPr lang="en-US" altLang="en-US">
                <a:solidFill>
                  <a:srgbClr val="000000"/>
                </a:solidFill>
                <a:latin typeface="Times New Roman" panose="02020603050405020304" pitchFamily="18" charset="0"/>
              </a:rPr>
              <a:pPr eaLnBrk="1" hangingPunct="1">
                <a:spcBef>
                  <a:spcPct val="0"/>
                </a:spcBef>
              </a:pPr>
              <a:t>18</a:t>
            </a:fld>
            <a:endParaRPr lang="en-US" altLang="en-US">
              <a:solidFill>
                <a:srgbClr val="000000"/>
              </a:solidFill>
              <a:latin typeface="Times New Roman" panose="02020603050405020304" pitchFamily="18" charset="0"/>
            </a:endParaRPr>
          </a:p>
        </p:txBody>
      </p:sp>
      <p:sp>
        <p:nvSpPr>
          <p:cNvPr id="30515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515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b="1" smtClean="0"/>
              <a:t>Slide 66.</a:t>
            </a:r>
            <a:r>
              <a:rPr lang="en-US" altLang="en-US" smtClean="0"/>
              <a:t> “Until the new design requirements took place, labels were sketchy and didn’t have all the information about the hazards of chemicals in a product.  Safety Data Sheets or SDSs now provide much more, detailed information, although some of it be not easy to understand.”</a:t>
            </a:r>
          </a:p>
        </p:txBody>
      </p:sp>
    </p:spTree>
    <p:extLst>
      <p:ext uri="{BB962C8B-B14F-4D97-AF65-F5344CB8AC3E}">
        <p14:creationId xmlns:p14="http://schemas.microsoft.com/office/powerpoint/2010/main" val="13733450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879475"/>
            <a:r>
              <a:rPr lang="en-US" altLang="en-US" b="1" smtClean="0"/>
              <a:t>Slide 76.</a:t>
            </a:r>
            <a:r>
              <a:rPr lang="en-US" altLang="en-US" smtClean="0"/>
              <a:t> “We have been learning several pictograms –or symbols- that must be used in labels and safety data sheets. All labels will have at least one of these 9 pictograms on the label, depending on the type of hazard or hazards the product has. Let’s review the meaning of each of the 9 pictograms.” </a:t>
            </a:r>
          </a:p>
        </p:txBody>
      </p:sp>
      <p:sp>
        <p:nvSpPr>
          <p:cNvPr id="307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55650" indent="-290513" eaLnBrk="0" hangingPunct="0">
              <a:spcBef>
                <a:spcPct val="30000"/>
              </a:spcBef>
              <a:defRPr sz="1200">
                <a:solidFill>
                  <a:schemeClr val="tx1"/>
                </a:solidFill>
                <a:latin typeface="Calibri" panose="020F0502020204030204" pitchFamily="34" charset="0"/>
              </a:defRPr>
            </a:lvl2pPr>
            <a:lvl3pPr marL="1163638" indent="-231775" eaLnBrk="0" hangingPunct="0">
              <a:spcBef>
                <a:spcPct val="30000"/>
              </a:spcBef>
              <a:defRPr sz="1200">
                <a:solidFill>
                  <a:schemeClr val="tx1"/>
                </a:solidFill>
                <a:latin typeface="Calibri" panose="020F0502020204030204" pitchFamily="34" charset="0"/>
              </a:defRPr>
            </a:lvl3pPr>
            <a:lvl4pPr marL="1630363" indent="-231775" eaLnBrk="0" hangingPunct="0">
              <a:spcBef>
                <a:spcPct val="30000"/>
              </a:spcBef>
              <a:defRPr sz="1200">
                <a:solidFill>
                  <a:schemeClr val="tx1"/>
                </a:solidFill>
                <a:latin typeface="Calibri" panose="020F0502020204030204" pitchFamily="34" charset="0"/>
              </a:defRPr>
            </a:lvl4pPr>
            <a:lvl5pPr marL="2095500" indent="-231775" eaLnBrk="0" hangingPunct="0">
              <a:spcBef>
                <a:spcPct val="30000"/>
              </a:spcBef>
              <a:defRPr sz="1200">
                <a:solidFill>
                  <a:schemeClr val="tx1"/>
                </a:solidFill>
                <a:latin typeface="Calibri" panose="020F0502020204030204" pitchFamily="34" charset="0"/>
              </a:defRPr>
            </a:lvl5pPr>
            <a:lvl6pPr marL="2552700" indent="-231775" eaLnBrk="0" fontAlgn="base" hangingPunct="0">
              <a:spcBef>
                <a:spcPct val="30000"/>
              </a:spcBef>
              <a:spcAft>
                <a:spcPct val="0"/>
              </a:spcAft>
              <a:defRPr sz="1200">
                <a:solidFill>
                  <a:schemeClr val="tx1"/>
                </a:solidFill>
                <a:latin typeface="Calibri" panose="020F0502020204030204" pitchFamily="34" charset="0"/>
              </a:defRPr>
            </a:lvl6pPr>
            <a:lvl7pPr marL="3009900" indent="-231775" eaLnBrk="0" fontAlgn="base" hangingPunct="0">
              <a:spcBef>
                <a:spcPct val="30000"/>
              </a:spcBef>
              <a:spcAft>
                <a:spcPct val="0"/>
              </a:spcAft>
              <a:defRPr sz="1200">
                <a:solidFill>
                  <a:schemeClr val="tx1"/>
                </a:solidFill>
                <a:latin typeface="Calibri" panose="020F0502020204030204" pitchFamily="34" charset="0"/>
              </a:defRPr>
            </a:lvl7pPr>
            <a:lvl8pPr marL="3467100" indent="-231775" eaLnBrk="0" fontAlgn="base" hangingPunct="0">
              <a:spcBef>
                <a:spcPct val="30000"/>
              </a:spcBef>
              <a:spcAft>
                <a:spcPct val="0"/>
              </a:spcAft>
              <a:defRPr sz="1200">
                <a:solidFill>
                  <a:schemeClr val="tx1"/>
                </a:solidFill>
                <a:latin typeface="Calibri" panose="020F0502020204030204" pitchFamily="34" charset="0"/>
              </a:defRPr>
            </a:lvl8pPr>
            <a:lvl9pPr marL="3924300" indent="-231775"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ED359B60-FD19-410F-BC90-05A0DE290059}" type="slidenum">
              <a:rPr lang="en-US" altLang="en-US">
                <a:solidFill>
                  <a:srgbClr val="000000"/>
                </a:solidFill>
              </a:rPr>
              <a:pPr eaLnBrk="1" hangingPunct="1">
                <a:spcBef>
                  <a:spcPct val="0"/>
                </a:spcBef>
              </a:pPr>
              <a:t>19</a:t>
            </a:fld>
            <a:endParaRPr lang="en-US" altLang="en-US">
              <a:solidFill>
                <a:srgbClr val="000000"/>
              </a:solidFill>
            </a:endParaRPr>
          </a:p>
        </p:txBody>
      </p:sp>
    </p:spTree>
    <p:extLst>
      <p:ext uri="{BB962C8B-B14F-4D97-AF65-F5344CB8AC3E}">
        <p14:creationId xmlns:p14="http://schemas.microsoft.com/office/powerpoint/2010/main" val="6562492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8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1" smtClean="0"/>
              <a:t>Slide 77.</a:t>
            </a:r>
            <a:r>
              <a:rPr lang="en-US" altLang="en-US" smtClean="0"/>
              <a:t> “Chemicals pose a health hazard when cause acute toxicity (within 24 hours); skin irritation; serious eye damage or irritation; respiratory or skin sensitization; causes mutation; cancer; birth defects; affects specific organs or risk of aspiration.”</a:t>
            </a:r>
          </a:p>
        </p:txBody>
      </p:sp>
      <p:sp>
        <p:nvSpPr>
          <p:cNvPr id="308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54063" indent="-288925" eaLnBrk="0" hangingPunct="0">
              <a:spcBef>
                <a:spcPct val="30000"/>
              </a:spcBef>
              <a:defRPr sz="1200">
                <a:solidFill>
                  <a:schemeClr val="tx1"/>
                </a:solidFill>
                <a:latin typeface="Calibri" panose="020F0502020204030204" pitchFamily="34" charset="0"/>
              </a:defRPr>
            </a:lvl2pPr>
            <a:lvl3pPr marL="1162050" indent="-230188" eaLnBrk="0" hangingPunct="0">
              <a:spcBef>
                <a:spcPct val="30000"/>
              </a:spcBef>
              <a:defRPr sz="1200">
                <a:solidFill>
                  <a:schemeClr val="tx1"/>
                </a:solidFill>
                <a:latin typeface="Calibri" panose="020F0502020204030204" pitchFamily="34" charset="0"/>
              </a:defRPr>
            </a:lvl3pPr>
            <a:lvl4pPr marL="1628775" indent="-230188" eaLnBrk="0" hangingPunct="0">
              <a:spcBef>
                <a:spcPct val="30000"/>
              </a:spcBef>
              <a:defRPr sz="1200">
                <a:solidFill>
                  <a:schemeClr val="tx1"/>
                </a:solidFill>
                <a:latin typeface="Calibri" panose="020F0502020204030204" pitchFamily="34" charset="0"/>
              </a:defRPr>
            </a:lvl4pPr>
            <a:lvl5pPr marL="2093913" indent="-230188" eaLnBrk="0" hangingPunct="0">
              <a:spcBef>
                <a:spcPct val="30000"/>
              </a:spcBef>
              <a:defRPr sz="1200">
                <a:solidFill>
                  <a:schemeClr val="tx1"/>
                </a:solidFill>
                <a:latin typeface="Calibri" panose="020F0502020204030204" pitchFamily="34" charset="0"/>
              </a:defRPr>
            </a:lvl5pPr>
            <a:lvl6pPr marL="2551113" indent="-230188" eaLnBrk="0" fontAlgn="base" hangingPunct="0">
              <a:spcBef>
                <a:spcPct val="30000"/>
              </a:spcBef>
              <a:spcAft>
                <a:spcPct val="0"/>
              </a:spcAft>
              <a:defRPr sz="1200">
                <a:solidFill>
                  <a:schemeClr val="tx1"/>
                </a:solidFill>
                <a:latin typeface="Calibri" panose="020F0502020204030204" pitchFamily="34" charset="0"/>
              </a:defRPr>
            </a:lvl6pPr>
            <a:lvl7pPr marL="3008313" indent="-230188" eaLnBrk="0" fontAlgn="base" hangingPunct="0">
              <a:spcBef>
                <a:spcPct val="30000"/>
              </a:spcBef>
              <a:spcAft>
                <a:spcPct val="0"/>
              </a:spcAft>
              <a:defRPr sz="1200">
                <a:solidFill>
                  <a:schemeClr val="tx1"/>
                </a:solidFill>
                <a:latin typeface="Calibri" panose="020F0502020204030204" pitchFamily="34" charset="0"/>
              </a:defRPr>
            </a:lvl7pPr>
            <a:lvl8pPr marL="3465513" indent="-230188" eaLnBrk="0" fontAlgn="base" hangingPunct="0">
              <a:spcBef>
                <a:spcPct val="30000"/>
              </a:spcBef>
              <a:spcAft>
                <a:spcPct val="0"/>
              </a:spcAft>
              <a:defRPr sz="1200">
                <a:solidFill>
                  <a:schemeClr val="tx1"/>
                </a:solidFill>
                <a:latin typeface="Calibri" panose="020F0502020204030204" pitchFamily="34" charset="0"/>
              </a:defRPr>
            </a:lvl8pPr>
            <a:lvl9pPr marL="3922713" indent="-230188"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39EB3FF4-950C-4CA5-9FDF-22693D9FE9BC}" type="slidenum">
              <a:rPr lang="en-US" altLang="en-US">
                <a:solidFill>
                  <a:srgbClr val="000000"/>
                </a:solidFill>
              </a:rPr>
              <a:pPr eaLnBrk="1" hangingPunct="1">
                <a:spcBef>
                  <a:spcPct val="0"/>
                </a:spcBef>
              </a:pPr>
              <a:t>20</a:t>
            </a:fld>
            <a:endParaRPr lang="en-US" altLang="en-US">
              <a:solidFill>
                <a:srgbClr val="000000"/>
              </a:solidFill>
            </a:endParaRPr>
          </a:p>
        </p:txBody>
      </p:sp>
    </p:spTree>
    <p:extLst>
      <p:ext uri="{BB962C8B-B14F-4D97-AF65-F5344CB8AC3E}">
        <p14:creationId xmlns:p14="http://schemas.microsoft.com/office/powerpoint/2010/main" val="2360671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6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877888"/>
            <a:r>
              <a:rPr lang="en-US" altLang="en-US" b="1" smtClean="0"/>
              <a:t>Slide 72.</a:t>
            </a:r>
            <a:r>
              <a:rPr lang="en-US" altLang="en-US" smtClean="0"/>
              <a:t>  [this slide is animated, so you can show the pictogram and get input from the workers on what warning message are they getting out of it.]</a:t>
            </a:r>
          </a:p>
        </p:txBody>
      </p:sp>
      <p:sp>
        <p:nvSpPr>
          <p:cNvPr id="316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54063" indent="-288925" eaLnBrk="0" hangingPunct="0">
              <a:spcBef>
                <a:spcPct val="30000"/>
              </a:spcBef>
              <a:defRPr sz="1200">
                <a:solidFill>
                  <a:schemeClr val="tx1"/>
                </a:solidFill>
                <a:latin typeface="Calibri" panose="020F0502020204030204" pitchFamily="34" charset="0"/>
              </a:defRPr>
            </a:lvl2pPr>
            <a:lvl3pPr marL="1162050" indent="-230188" eaLnBrk="0" hangingPunct="0">
              <a:spcBef>
                <a:spcPct val="30000"/>
              </a:spcBef>
              <a:defRPr sz="1200">
                <a:solidFill>
                  <a:schemeClr val="tx1"/>
                </a:solidFill>
                <a:latin typeface="Calibri" panose="020F0502020204030204" pitchFamily="34" charset="0"/>
              </a:defRPr>
            </a:lvl3pPr>
            <a:lvl4pPr marL="1628775" indent="-230188" eaLnBrk="0" hangingPunct="0">
              <a:spcBef>
                <a:spcPct val="30000"/>
              </a:spcBef>
              <a:defRPr sz="1200">
                <a:solidFill>
                  <a:schemeClr val="tx1"/>
                </a:solidFill>
                <a:latin typeface="Calibri" panose="020F0502020204030204" pitchFamily="34" charset="0"/>
              </a:defRPr>
            </a:lvl4pPr>
            <a:lvl5pPr marL="2093913" indent="-230188" eaLnBrk="0" hangingPunct="0">
              <a:spcBef>
                <a:spcPct val="30000"/>
              </a:spcBef>
              <a:defRPr sz="1200">
                <a:solidFill>
                  <a:schemeClr val="tx1"/>
                </a:solidFill>
                <a:latin typeface="Calibri" panose="020F0502020204030204" pitchFamily="34" charset="0"/>
              </a:defRPr>
            </a:lvl5pPr>
            <a:lvl6pPr marL="2551113" indent="-230188" eaLnBrk="0" fontAlgn="base" hangingPunct="0">
              <a:spcBef>
                <a:spcPct val="30000"/>
              </a:spcBef>
              <a:spcAft>
                <a:spcPct val="0"/>
              </a:spcAft>
              <a:defRPr sz="1200">
                <a:solidFill>
                  <a:schemeClr val="tx1"/>
                </a:solidFill>
                <a:latin typeface="Calibri" panose="020F0502020204030204" pitchFamily="34" charset="0"/>
              </a:defRPr>
            </a:lvl6pPr>
            <a:lvl7pPr marL="3008313" indent="-230188" eaLnBrk="0" fontAlgn="base" hangingPunct="0">
              <a:spcBef>
                <a:spcPct val="30000"/>
              </a:spcBef>
              <a:spcAft>
                <a:spcPct val="0"/>
              </a:spcAft>
              <a:defRPr sz="1200">
                <a:solidFill>
                  <a:schemeClr val="tx1"/>
                </a:solidFill>
                <a:latin typeface="Calibri" panose="020F0502020204030204" pitchFamily="34" charset="0"/>
              </a:defRPr>
            </a:lvl7pPr>
            <a:lvl8pPr marL="3465513" indent="-230188" eaLnBrk="0" fontAlgn="base" hangingPunct="0">
              <a:spcBef>
                <a:spcPct val="30000"/>
              </a:spcBef>
              <a:spcAft>
                <a:spcPct val="0"/>
              </a:spcAft>
              <a:defRPr sz="1200">
                <a:solidFill>
                  <a:schemeClr val="tx1"/>
                </a:solidFill>
                <a:latin typeface="Calibri" panose="020F0502020204030204" pitchFamily="34" charset="0"/>
              </a:defRPr>
            </a:lvl8pPr>
            <a:lvl9pPr marL="3922713" indent="-230188"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D56CB8D1-1167-4234-85BB-65154482B755}" type="slidenum">
              <a:rPr lang="en-US" altLang="en-US">
                <a:solidFill>
                  <a:srgbClr val="000000"/>
                </a:solidFill>
              </a:rPr>
              <a:pPr eaLnBrk="1" hangingPunct="1">
                <a:spcBef>
                  <a:spcPct val="0"/>
                </a:spcBef>
              </a:pPr>
              <a:t>21</a:t>
            </a:fld>
            <a:endParaRPr lang="en-US" altLang="en-US">
              <a:solidFill>
                <a:srgbClr val="000000"/>
              </a:solidFill>
            </a:endParaRPr>
          </a:p>
        </p:txBody>
      </p:sp>
    </p:spTree>
    <p:extLst>
      <p:ext uri="{BB962C8B-B14F-4D97-AF65-F5344CB8AC3E}">
        <p14:creationId xmlns:p14="http://schemas.microsoft.com/office/powerpoint/2010/main" val="15680214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bwMode="gray"/>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701514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a:ln/>
        </p:spPr>
        <p:txBody>
          <a:bodyPr/>
          <a:lstStyle>
            <a:lvl1pPr>
              <a:defRPr/>
            </a:lvl1pPr>
          </a:lstStyle>
          <a:p>
            <a:pPr>
              <a:defRPr/>
            </a:pPr>
            <a:r>
              <a:rPr lang="en-US">
                <a:solidFill>
                  <a:prstClr val="white"/>
                </a:solidFill>
              </a:rPr>
              <a:t>Quarterly Security Report  |  3</a:t>
            </a:r>
            <a:r>
              <a:rPr lang="en-US" baseline="30000">
                <a:solidFill>
                  <a:prstClr val="white"/>
                </a:solidFill>
              </a:rPr>
              <a:t>rd</a:t>
            </a:r>
            <a:r>
              <a:rPr lang="en-US">
                <a:solidFill>
                  <a:prstClr val="white"/>
                </a:solidFill>
              </a:rPr>
              <a:t> Quarter</a:t>
            </a:r>
          </a:p>
        </p:txBody>
      </p:sp>
    </p:spTree>
    <p:extLst>
      <p:ext uri="{BB962C8B-B14F-4D97-AF65-F5344CB8AC3E}">
        <p14:creationId xmlns:p14="http://schemas.microsoft.com/office/powerpoint/2010/main" val="86396502"/>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userDrawn="1">
  <p:cSld name="28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12800" y="457201"/>
            <a:ext cx="10566400" cy="549275"/>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812800" y="1219200"/>
            <a:ext cx="10668000" cy="47244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8"/>
          <p:cNvSpPr>
            <a:spLocks noGrp="1"/>
          </p:cNvSpPr>
          <p:nvPr>
            <p:ph sz="quarter" idx="10"/>
          </p:nvPr>
        </p:nvSpPr>
        <p:spPr>
          <a:xfrm>
            <a:off x="8534400" y="609600"/>
            <a:ext cx="2844800" cy="381000"/>
          </a:xfrm>
        </p:spPr>
        <p:txBody>
          <a:bodyPr/>
          <a:lstStyle>
            <a:lvl1pPr>
              <a:buNone/>
              <a:defRPr sz="1800"/>
            </a:lvl1pPr>
            <a:lvl2pPr>
              <a:buNone/>
              <a:defRPr sz="2000"/>
            </a:lvl2pPr>
            <a:lvl3pPr>
              <a:buNone/>
              <a:defRPr sz="2000"/>
            </a:lvl3pPr>
            <a:lvl4pPr>
              <a:buNone/>
              <a:defRPr sz="2000"/>
            </a:lvl4pPr>
            <a:lvl5pPr>
              <a:buNone/>
              <a:defRPr sz="2000"/>
            </a:lvl5pPr>
          </a:lstStyle>
          <a:p>
            <a:pPr lvl="0"/>
            <a:r>
              <a:rPr lang="en-US" dirty="0" smtClean="0"/>
              <a:t>Click to edit Master text styles</a:t>
            </a:r>
            <a:endParaRPr lang="en-US" dirty="0"/>
          </a:p>
        </p:txBody>
      </p:sp>
    </p:spTree>
    <p:extLst>
      <p:ext uri="{BB962C8B-B14F-4D97-AF65-F5344CB8AC3E}">
        <p14:creationId xmlns:p14="http://schemas.microsoft.com/office/powerpoint/2010/main" val="3386423407"/>
      </p:ext>
    </p:extLst>
  </p:cSld>
  <p:clrMapOvr>
    <a:masterClrMapping/>
  </p:clrMapOvr>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userDrawn="1">
  <p:cSld name="29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12800" y="457201"/>
            <a:ext cx="10566400" cy="549275"/>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812800" y="1219200"/>
            <a:ext cx="10668000" cy="47244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8"/>
          <p:cNvSpPr>
            <a:spLocks noGrp="1"/>
          </p:cNvSpPr>
          <p:nvPr>
            <p:ph sz="quarter" idx="10"/>
          </p:nvPr>
        </p:nvSpPr>
        <p:spPr>
          <a:xfrm>
            <a:off x="8534400" y="609600"/>
            <a:ext cx="2844800" cy="381000"/>
          </a:xfrm>
        </p:spPr>
        <p:txBody>
          <a:bodyPr/>
          <a:lstStyle>
            <a:lvl1pPr>
              <a:buNone/>
              <a:defRPr sz="1800"/>
            </a:lvl1pPr>
            <a:lvl2pPr>
              <a:buNone/>
              <a:defRPr sz="2000"/>
            </a:lvl2pPr>
            <a:lvl3pPr>
              <a:buNone/>
              <a:defRPr sz="2000"/>
            </a:lvl3pPr>
            <a:lvl4pPr>
              <a:buNone/>
              <a:defRPr sz="2000"/>
            </a:lvl4pPr>
            <a:lvl5pPr>
              <a:buNone/>
              <a:defRPr sz="2000"/>
            </a:lvl5pPr>
          </a:lstStyle>
          <a:p>
            <a:pPr lvl="0"/>
            <a:r>
              <a:rPr lang="en-US" dirty="0" smtClean="0"/>
              <a:t>Click to edit Master text styles</a:t>
            </a:r>
            <a:endParaRPr lang="en-US" dirty="0"/>
          </a:p>
        </p:txBody>
      </p:sp>
    </p:spTree>
    <p:extLst>
      <p:ext uri="{BB962C8B-B14F-4D97-AF65-F5344CB8AC3E}">
        <p14:creationId xmlns:p14="http://schemas.microsoft.com/office/powerpoint/2010/main" val="2652149172"/>
      </p:ext>
    </p:extLst>
  </p:cSld>
  <p:clrMapOvr>
    <a:masterClrMapping/>
  </p:clrMapOvr>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userDrawn="1">
  <p:cSld name="30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12800" y="457201"/>
            <a:ext cx="10566400" cy="549275"/>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812800" y="1219200"/>
            <a:ext cx="10668000" cy="47244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8"/>
          <p:cNvSpPr>
            <a:spLocks noGrp="1"/>
          </p:cNvSpPr>
          <p:nvPr>
            <p:ph sz="quarter" idx="10"/>
          </p:nvPr>
        </p:nvSpPr>
        <p:spPr>
          <a:xfrm>
            <a:off x="8534400" y="609600"/>
            <a:ext cx="2844800" cy="381000"/>
          </a:xfrm>
        </p:spPr>
        <p:txBody>
          <a:bodyPr/>
          <a:lstStyle>
            <a:lvl1pPr>
              <a:buNone/>
              <a:defRPr sz="1800"/>
            </a:lvl1pPr>
            <a:lvl2pPr>
              <a:buNone/>
              <a:defRPr sz="2000"/>
            </a:lvl2pPr>
            <a:lvl3pPr>
              <a:buNone/>
              <a:defRPr sz="2000"/>
            </a:lvl3pPr>
            <a:lvl4pPr>
              <a:buNone/>
              <a:defRPr sz="2000"/>
            </a:lvl4pPr>
            <a:lvl5pPr>
              <a:buNone/>
              <a:defRPr sz="2000"/>
            </a:lvl5pPr>
          </a:lstStyle>
          <a:p>
            <a:pPr lvl="0"/>
            <a:r>
              <a:rPr lang="en-US" dirty="0" smtClean="0"/>
              <a:t>Click to edit Master text styles</a:t>
            </a:r>
            <a:endParaRPr lang="en-US" dirty="0"/>
          </a:p>
        </p:txBody>
      </p:sp>
    </p:spTree>
    <p:extLst>
      <p:ext uri="{BB962C8B-B14F-4D97-AF65-F5344CB8AC3E}">
        <p14:creationId xmlns:p14="http://schemas.microsoft.com/office/powerpoint/2010/main" val="1854072115"/>
      </p:ext>
    </p:extLst>
  </p:cSld>
  <p:clrMapOvr>
    <a:masterClrMapping/>
  </p:clrMapOvr>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userDrawn="1">
  <p:cSld name="3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12800" y="457201"/>
            <a:ext cx="10566400" cy="549275"/>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812800" y="1219200"/>
            <a:ext cx="10668000" cy="47244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8"/>
          <p:cNvSpPr>
            <a:spLocks noGrp="1"/>
          </p:cNvSpPr>
          <p:nvPr>
            <p:ph sz="quarter" idx="10"/>
          </p:nvPr>
        </p:nvSpPr>
        <p:spPr>
          <a:xfrm>
            <a:off x="8534400" y="609600"/>
            <a:ext cx="2844800" cy="381000"/>
          </a:xfrm>
        </p:spPr>
        <p:txBody>
          <a:bodyPr/>
          <a:lstStyle>
            <a:lvl1pPr>
              <a:buNone/>
              <a:defRPr sz="1800"/>
            </a:lvl1pPr>
            <a:lvl2pPr>
              <a:buNone/>
              <a:defRPr sz="2000"/>
            </a:lvl2pPr>
            <a:lvl3pPr>
              <a:buNone/>
              <a:defRPr sz="2000"/>
            </a:lvl3pPr>
            <a:lvl4pPr>
              <a:buNone/>
              <a:defRPr sz="2000"/>
            </a:lvl4pPr>
            <a:lvl5pPr>
              <a:buNone/>
              <a:defRPr sz="2000"/>
            </a:lvl5pPr>
          </a:lstStyle>
          <a:p>
            <a:pPr lvl="0"/>
            <a:r>
              <a:rPr lang="en-US" dirty="0" smtClean="0"/>
              <a:t>Click to edit Master text styles</a:t>
            </a:r>
            <a:endParaRPr lang="en-US" dirty="0"/>
          </a:p>
        </p:txBody>
      </p:sp>
    </p:spTree>
    <p:extLst>
      <p:ext uri="{BB962C8B-B14F-4D97-AF65-F5344CB8AC3E}">
        <p14:creationId xmlns:p14="http://schemas.microsoft.com/office/powerpoint/2010/main" val="808901646"/>
      </p:ext>
    </p:extLst>
  </p:cSld>
  <p:clrMapOvr>
    <a:masterClrMapping/>
  </p:clrMapOvr>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userDrawn="1">
  <p:cSld name="3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12800" y="457201"/>
            <a:ext cx="10566400" cy="549275"/>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812800" y="1219200"/>
            <a:ext cx="10668000" cy="47244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8"/>
          <p:cNvSpPr>
            <a:spLocks noGrp="1"/>
          </p:cNvSpPr>
          <p:nvPr>
            <p:ph sz="quarter" idx="10"/>
          </p:nvPr>
        </p:nvSpPr>
        <p:spPr>
          <a:xfrm>
            <a:off x="8534400" y="609600"/>
            <a:ext cx="2844800" cy="381000"/>
          </a:xfrm>
        </p:spPr>
        <p:txBody>
          <a:bodyPr/>
          <a:lstStyle>
            <a:lvl1pPr>
              <a:buNone/>
              <a:defRPr sz="1800"/>
            </a:lvl1pPr>
            <a:lvl2pPr>
              <a:buNone/>
              <a:defRPr sz="2000"/>
            </a:lvl2pPr>
            <a:lvl3pPr>
              <a:buNone/>
              <a:defRPr sz="2000"/>
            </a:lvl3pPr>
            <a:lvl4pPr>
              <a:buNone/>
              <a:defRPr sz="2000"/>
            </a:lvl4pPr>
            <a:lvl5pPr>
              <a:buNone/>
              <a:defRPr sz="2000"/>
            </a:lvl5pPr>
          </a:lstStyle>
          <a:p>
            <a:pPr lvl="0"/>
            <a:r>
              <a:rPr lang="en-US" dirty="0" smtClean="0"/>
              <a:t>Click to edit Master text styles</a:t>
            </a:r>
            <a:endParaRPr lang="en-US" dirty="0"/>
          </a:p>
        </p:txBody>
      </p:sp>
    </p:spTree>
    <p:extLst>
      <p:ext uri="{BB962C8B-B14F-4D97-AF65-F5344CB8AC3E}">
        <p14:creationId xmlns:p14="http://schemas.microsoft.com/office/powerpoint/2010/main" val="669851598"/>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09600" y="6245225"/>
            <a:ext cx="2844800" cy="476250"/>
          </a:xfrm>
        </p:spPr>
        <p:txBody>
          <a:bodyPr/>
          <a:lstStyle>
            <a:lvl1pPr>
              <a:defRPr/>
            </a:lvl1pPr>
          </a:lstStyle>
          <a:p>
            <a:pPr>
              <a:defRPr/>
            </a:pPr>
            <a:endParaRPr lang="en-US">
              <a:solidFill>
                <a:prstClr val="white"/>
              </a:solidFill>
            </a:endParaRPr>
          </a:p>
        </p:txBody>
      </p:sp>
      <p:sp>
        <p:nvSpPr>
          <p:cNvPr id="6" name="Footer Placeholder 5"/>
          <p:cNvSpPr>
            <a:spLocks noGrp="1"/>
          </p:cNvSpPr>
          <p:nvPr>
            <p:ph type="ftr" sz="quarter" idx="11"/>
          </p:nvPr>
        </p:nvSpPr>
        <p:spPr>
          <a:xfrm>
            <a:off x="4165600" y="6245225"/>
            <a:ext cx="3860800" cy="476250"/>
          </a:xfrm>
        </p:spPr>
        <p:txBody>
          <a:bodyPr/>
          <a:lstStyle>
            <a:lvl1pPr>
              <a:defRPr/>
            </a:lvl1pPr>
          </a:lstStyle>
          <a:p>
            <a:pPr>
              <a:defRPr/>
            </a:pPr>
            <a:endParaRPr lang="en-US">
              <a:solidFill>
                <a:prstClr val="white"/>
              </a:solidFill>
            </a:endParaRPr>
          </a:p>
        </p:txBody>
      </p:sp>
      <p:sp>
        <p:nvSpPr>
          <p:cNvPr id="7" name="Slide Number Placeholder 6"/>
          <p:cNvSpPr>
            <a:spLocks noGrp="1"/>
          </p:cNvSpPr>
          <p:nvPr>
            <p:ph type="sldNum" sz="quarter" idx="12"/>
          </p:nvPr>
        </p:nvSpPr>
        <p:spPr>
          <a:xfrm>
            <a:off x="8737600" y="6245225"/>
            <a:ext cx="2844800" cy="476250"/>
          </a:xfrm>
        </p:spPr>
        <p:txBody>
          <a:bodyPr/>
          <a:lstStyle>
            <a:lvl1pPr>
              <a:defRPr/>
            </a:lvl1pPr>
          </a:lstStyle>
          <a:p>
            <a:fld id="{FE63C08F-FEF5-48E2-A95F-8BF3A5F1664B}" type="slidenum">
              <a:rPr lang="en-US" altLang="en-US">
                <a:solidFill>
                  <a:prstClr val="white"/>
                </a:solidFill>
              </a:rPr>
              <a:pPr/>
              <a:t>‹#›</a:t>
            </a:fld>
            <a:endParaRPr lang="en-US" altLang="en-US">
              <a:solidFill>
                <a:prstClr val="white"/>
              </a:solidFill>
            </a:endParaRPr>
          </a:p>
        </p:txBody>
      </p:sp>
    </p:spTree>
    <p:extLst>
      <p:ext uri="{BB962C8B-B14F-4D97-AF65-F5344CB8AC3E}">
        <p14:creationId xmlns:p14="http://schemas.microsoft.com/office/powerpoint/2010/main" val="34359865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09600" y="477838"/>
            <a:ext cx="10972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6197600" y="1600201"/>
            <a:ext cx="5384800" cy="4525963"/>
          </a:xfrm>
        </p:spPr>
        <p:txBody>
          <a:bodyPr/>
          <a:lstStyle/>
          <a:p>
            <a:pPr lvl="0"/>
            <a:endParaRPr lang="en-US" noProof="0" smtClean="0"/>
          </a:p>
        </p:txBody>
      </p:sp>
    </p:spTree>
    <p:extLst>
      <p:ext uri="{BB962C8B-B14F-4D97-AF65-F5344CB8AC3E}">
        <p14:creationId xmlns:p14="http://schemas.microsoft.com/office/powerpoint/2010/main" val="9905629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1_Partial image slide">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698500" y="6429375"/>
            <a:ext cx="106680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defRPr/>
            </a:pPr>
            <a:r>
              <a:rPr lang="en-US" altLang="en-US" sz="800" smtClean="0">
                <a:solidFill>
                  <a:srgbClr val="FFFFFF"/>
                </a:solidFill>
                <a:latin typeface="Garamond" pitchFamily="18" charset="0"/>
              </a:rPr>
              <a:t>VPP: The </a:t>
            </a:r>
            <a:r>
              <a:rPr lang="en-US" altLang="en-US" sz="800" i="1" smtClean="0">
                <a:solidFill>
                  <a:srgbClr val="FFFFFF"/>
                </a:solidFill>
                <a:latin typeface="Garamond" pitchFamily="18" charset="0"/>
              </a:rPr>
              <a:t>Standard of Excellence </a:t>
            </a:r>
            <a:r>
              <a:rPr lang="en-US" altLang="en-US" sz="800" smtClean="0">
                <a:solidFill>
                  <a:srgbClr val="FFFFFF"/>
                </a:solidFill>
                <a:latin typeface="Garamond" pitchFamily="18" charset="0"/>
              </a:rPr>
              <a:t>in Workplace Safety and Health</a:t>
            </a:r>
          </a:p>
        </p:txBody>
      </p:sp>
      <p:sp>
        <p:nvSpPr>
          <p:cNvPr id="5" name="Rectangle 4"/>
          <p:cNvSpPr/>
          <p:nvPr userDrawn="1"/>
        </p:nvSpPr>
        <p:spPr>
          <a:xfrm>
            <a:off x="0" y="6537326"/>
            <a:ext cx="12192000" cy="320675"/>
          </a:xfrm>
          <a:prstGeom prst="rect">
            <a:avLst/>
          </a:prstGeom>
          <a:solidFill>
            <a:srgbClr val="093D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en-US" sz="1800">
              <a:solidFill>
                <a:srgbClr val="FFFFFF"/>
              </a:solidFill>
            </a:endParaRPr>
          </a:p>
        </p:txBody>
      </p:sp>
      <p:sp>
        <p:nvSpPr>
          <p:cNvPr id="8" name="Title 1"/>
          <p:cNvSpPr>
            <a:spLocks noGrp="1"/>
          </p:cNvSpPr>
          <p:nvPr>
            <p:ph type="title"/>
          </p:nvPr>
        </p:nvSpPr>
        <p:spPr>
          <a:xfrm>
            <a:off x="1117600" y="533401"/>
            <a:ext cx="6604000" cy="639763"/>
          </a:xfrm>
        </p:spPr>
        <p:txBody>
          <a:bodyPr/>
          <a:lstStyle>
            <a:lvl1pPr>
              <a:defRPr/>
            </a:lvl1pPr>
          </a:lstStyle>
          <a:p>
            <a:r>
              <a:rPr lang="en-US" smtClean="0"/>
              <a:t>Click to edit Master title style</a:t>
            </a:r>
            <a:endParaRPr lang="en-US" dirty="0"/>
          </a:p>
        </p:txBody>
      </p:sp>
      <p:sp>
        <p:nvSpPr>
          <p:cNvPr id="9" name="Content Placeholder 2"/>
          <p:cNvSpPr>
            <a:spLocks noGrp="1"/>
          </p:cNvSpPr>
          <p:nvPr>
            <p:ph idx="1"/>
          </p:nvPr>
        </p:nvSpPr>
        <p:spPr>
          <a:xfrm>
            <a:off x="1117600" y="1676401"/>
            <a:ext cx="6604000" cy="4465637"/>
          </a:xfrm>
        </p:spPr>
        <p:txBody>
          <a:bodyPr/>
          <a:lstStyle>
            <a:lvl1pPr>
              <a:buClr>
                <a:srgbClr val="093678"/>
              </a:buClr>
              <a:defRPr/>
            </a:lvl1pPr>
            <a:lvl2pPr marL="914400" indent="-457200">
              <a:buClr>
                <a:srgbClr val="093678"/>
              </a:buClr>
              <a:buSzPct val="80000"/>
              <a:buFont typeface="+mj-lt"/>
              <a:buAutoNum type="alphaUcPeriod"/>
              <a:defRPr/>
            </a:lvl2pPr>
            <a:lvl3pPr>
              <a:buClr>
                <a:srgbClr val="093678"/>
              </a:buClr>
              <a:buSzPct val="70000"/>
              <a:buFont typeface="Wingdings" pitchFamily="2" charset="2"/>
              <a:buChar char="§"/>
              <a:defRPr/>
            </a:lvl3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41053592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1_Text only slide">
    <p:spTree>
      <p:nvGrpSpPr>
        <p:cNvPr id="1" name=""/>
        <p:cNvGrpSpPr/>
        <p:nvPr/>
      </p:nvGrpSpPr>
      <p:grpSpPr>
        <a:xfrm>
          <a:off x="0" y="0"/>
          <a:ext cx="0" cy="0"/>
          <a:chOff x="0" y="0"/>
          <a:chExt cx="0" cy="0"/>
        </a:xfrm>
      </p:grpSpPr>
      <p:sp>
        <p:nvSpPr>
          <p:cNvPr id="6" name="Title 1"/>
          <p:cNvSpPr>
            <a:spLocks noGrp="1"/>
          </p:cNvSpPr>
          <p:nvPr>
            <p:ph type="title"/>
          </p:nvPr>
        </p:nvSpPr>
        <p:spPr>
          <a:xfrm>
            <a:off x="1117600" y="533401"/>
            <a:ext cx="10464800" cy="639763"/>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22443410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Isosceles Triangle 3"/>
          <p:cNvSpPr/>
          <p:nvPr/>
        </p:nvSpPr>
        <p:spPr>
          <a:xfrm rot="16200000">
            <a:off x="10386749" y="5038991"/>
            <a:ext cx="1893887" cy="1725083"/>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sz="1800" dirty="0">
              <a:solidFill>
                <a:prstClr val="white"/>
              </a:solidFill>
            </a:endParaRPr>
          </a:p>
        </p:txBody>
      </p:sp>
      <p:sp>
        <p:nvSpPr>
          <p:cNvPr id="8" name="Title 7"/>
          <p:cNvSpPr>
            <a:spLocks noGrp="1"/>
          </p:cNvSpPr>
          <p:nvPr>
            <p:ph type="ctrTitle"/>
          </p:nvPr>
        </p:nvSpPr>
        <p:spPr>
          <a:xfrm>
            <a:off x="720728" y="776293"/>
            <a:ext cx="10750549" cy="1470025"/>
          </a:xfrm>
        </p:spPr>
        <p:txBody>
          <a:bodyPr anchor="b"/>
          <a:lstStyle>
            <a:lvl1pPr algn="r">
              <a:defRPr sz="4400"/>
            </a:lvl1pPr>
          </a:lstStyle>
          <a:p>
            <a:r>
              <a:rPr lang="en-US" smtClean="0"/>
              <a:t>Click to edit Master title style</a:t>
            </a:r>
            <a:endParaRPr lang="en-US"/>
          </a:p>
        </p:txBody>
      </p:sp>
      <p:sp>
        <p:nvSpPr>
          <p:cNvPr id="9" name="Subtitle 8"/>
          <p:cNvSpPr>
            <a:spLocks noGrp="1"/>
          </p:cNvSpPr>
          <p:nvPr>
            <p:ph type="subTitle" idx="1"/>
          </p:nvPr>
        </p:nvSpPr>
        <p:spPr>
          <a:xfrm>
            <a:off x="720728" y="2250280"/>
            <a:ext cx="10750549"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5" name="Date Placeholder 27"/>
          <p:cNvSpPr>
            <a:spLocks noGrp="1"/>
          </p:cNvSpPr>
          <p:nvPr>
            <p:ph type="dt" sz="half" idx="10"/>
          </p:nvPr>
        </p:nvSpPr>
        <p:spPr>
          <a:xfrm>
            <a:off x="1828800" y="6011864"/>
            <a:ext cx="7721600" cy="365125"/>
          </a:xfrm>
        </p:spPr>
        <p:txBody>
          <a:bodyPr tIns="0" bIns="0" anchor="t"/>
          <a:lstStyle>
            <a:lvl1pPr algn="r">
              <a:defRPr sz="1000"/>
            </a:lvl1pPr>
          </a:lstStyle>
          <a:p>
            <a:pPr>
              <a:defRPr/>
            </a:pPr>
            <a:fld id="{DB667595-1FB9-4DE0-8BB0-F083C2D35CE9}" type="datetimeFigureOut">
              <a:rPr lang="en-US"/>
              <a:pPr>
                <a:defRPr/>
              </a:pPr>
              <a:t>02/23/2022</a:t>
            </a:fld>
            <a:endParaRPr lang="en-US" dirty="0"/>
          </a:p>
        </p:txBody>
      </p:sp>
      <p:sp>
        <p:nvSpPr>
          <p:cNvPr id="6" name="Footer Placeholder 16"/>
          <p:cNvSpPr>
            <a:spLocks noGrp="1"/>
          </p:cNvSpPr>
          <p:nvPr>
            <p:ph type="ftr" sz="quarter" idx="11"/>
          </p:nvPr>
        </p:nvSpPr>
        <p:spPr>
          <a:xfrm>
            <a:off x="1828800" y="5649914"/>
            <a:ext cx="7721600" cy="365125"/>
          </a:xfrm>
        </p:spPr>
        <p:txBody>
          <a:bodyPr tIns="0" bIns="0"/>
          <a:lstStyle>
            <a:lvl1pPr algn="r">
              <a:defRPr sz="1100"/>
            </a:lvl1pPr>
          </a:lstStyle>
          <a:p>
            <a:pPr>
              <a:defRPr/>
            </a:pPr>
            <a:endParaRPr lang="en-US"/>
          </a:p>
        </p:txBody>
      </p:sp>
      <p:sp>
        <p:nvSpPr>
          <p:cNvPr id="7" name="Slide Number Placeholder 28"/>
          <p:cNvSpPr>
            <a:spLocks noGrp="1"/>
          </p:cNvSpPr>
          <p:nvPr>
            <p:ph type="sldNum" sz="quarter" idx="12"/>
          </p:nvPr>
        </p:nvSpPr>
        <p:spPr>
          <a:xfrm>
            <a:off x="11188700" y="5753101"/>
            <a:ext cx="670984" cy="365125"/>
          </a:xfrm>
        </p:spPr>
        <p:txBody>
          <a:bodyPr anchor="ctr"/>
          <a:lstStyle>
            <a:lvl1pPr>
              <a:defRPr sz="1300"/>
            </a:lvl1pPr>
          </a:lstStyle>
          <a:p>
            <a:fld id="{5E7E3DD8-EA1D-46D7-9356-74F2EBA31467}" type="slidenum">
              <a:rPr lang="en-US" altLang="en-US"/>
              <a:pPr/>
              <a:t>‹#›</a:t>
            </a:fld>
            <a:endParaRPr lang="en-US" altLang="en-US"/>
          </a:p>
        </p:txBody>
      </p:sp>
    </p:spTree>
    <p:extLst>
      <p:ext uri="{BB962C8B-B14F-4D97-AF65-F5344CB8AC3E}">
        <p14:creationId xmlns:p14="http://schemas.microsoft.com/office/powerpoint/2010/main" val="32736888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67494"/>
            <a:ext cx="10972800" cy="1399032"/>
          </a:xfrm>
        </p:spPr>
        <p:txBody>
          <a:bodyPr/>
          <a:lstStyle/>
          <a:p>
            <a:r>
              <a:rPr lang="en-US" smtClean="0"/>
              <a:t>Click to edit Master title style</a:t>
            </a:r>
            <a:endParaRPr lang="en-US"/>
          </a:p>
        </p:txBody>
      </p:sp>
      <p:sp>
        <p:nvSpPr>
          <p:cNvPr id="3" name="Content Placeholder 2"/>
          <p:cNvSpPr>
            <a:spLocks noGrp="1"/>
          </p:cNvSpPr>
          <p:nvPr>
            <p:ph idx="1"/>
          </p:nvPr>
        </p:nvSpPr>
        <p:spPr>
          <a:xfrm>
            <a:off x="609600" y="1882808"/>
            <a:ext cx="109728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388100" y="6480176"/>
            <a:ext cx="2844800" cy="301625"/>
          </a:xfrm>
        </p:spPr>
        <p:txBody>
          <a:bodyPr/>
          <a:lstStyle>
            <a:lvl1pPr>
              <a:defRPr/>
            </a:lvl1pPr>
          </a:lstStyle>
          <a:p>
            <a:pPr>
              <a:defRPr/>
            </a:pPr>
            <a:fld id="{96475458-D436-4BA0-A0F1-FC6C4BB67716}" type="datetimeFigureOut">
              <a:rPr lang="en-US"/>
              <a:pPr>
                <a:defRPr/>
              </a:pPr>
              <a:t>02/23/2022</a:t>
            </a:fld>
            <a:endParaRPr lang="en-US" dirty="0"/>
          </a:p>
        </p:txBody>
      </p:sp>
      <p:sp>
        <p:nvSpPr>
          <p:cNvPr id="5" name="Footer Placeholder 4"/>
          <p:cNvSpPr>
            <a:spLocks noGrp="1"/>
          </p:cNvSpPr>
          <p:nvPr>
            <p:ph type="ftr" sz="quarter" idx="11"/>
          </p:nvPr>
        </p:nvSpPr>
        <p:spPr>
          <a:xfrm>
            <a:off x="609601" y="6481764"/>
            <a:ext cx="5679017" cy="300037"/>
          </a:xfrm>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475C6749-5CDB-4D62-96E0-780AAB02C932}" type="slidenum">
              <a:rPr lang="en-US" altLang="en-US"/>
              <a:pPr/>
              <a:t>‹#›</a:t>
            </a:fld>
            <a:endParaRPr lang="en-US" altLang="en-US"/>
          </a:p>
        </p:txBody>
      </p:sp>
    </p:spTree>
    <p:extLst>
      <p:ext uri="{BB962C8B-B14F-4D97-AF65-F5344CB8AC3E}">
        <p14:creationId xmlns:p14="http://schemas.microsoft.com/office/powerpoint/2010/main" val="40574427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ight Triangle 3"/>
          <p:cNvSpPr/>
          <p:nvPr/>
        </p:nvSpPr>
        <p:spPr>
          <a:xfrm flipV="1">
            <a:off x="8467" y="6351"/>
            <a:ext cx="12175067" cy="6837363"/>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sz="1800" dirty="0">
              <a:solidFill>
                <a:prstClr val="white"/>
              </a:solidFill>
            </a:endParaRPr>
          </a:p>
        </p:txBody>
      </p:sp>
      <p:sp>
        <p:nvSpPr>
          <p:cNvPr id="5" name="Isosceles Triangle 4"/>
          <p:cNvSpPr/>
          <p:nvPr/>
        </p:nvSpPr>
        <p:spPr>
          <a:xfrm rot="5400000" flipV="1">
            <a:off x="10386748" y="93928"/>
            <a:ext cx="1893888" cy="1725083"/>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sz="1800" dirty="0">
              <a:solidFill>
                <a:prstClr val="white"/>
              </a:solidFill>
            </a:endParaRPr>
          </a:p>
        </p:txBody>
      </p:sp>
      <p:cxnSp>
        <p:nvCxnSpPr>
          <p:cNvPr id="6" name="Straight Connector 5"/>
          <p:cNvCxnSpPr/>
          <p:nvPr/>
        </p:nvCxnSpPr>
        <p:spPr>
          <a:xfrm rot="10800000">
            <a:off x="8625417" y="9525"/>
            <a:ext cx="3564467" cy="1900238"/>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V="1">
            <a:off x="0" y="6350"/>
            <a:ext cx="12183533" cy="6845300"/>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508000" y="271466"/>
            <a:ext cx="9652000" cy="1362075"/>
          </a:xfrm>
        </p:spPr>
        <p:txBody>
          <a:bodyPr/>
          <a:lstStyle>
            <a:lvl1pPr marL="0" algn="l">
              <a:buNone/>
              <a:defRPr sz="3600" b="1" cap="none" baseline="0"/>
            </a:lvl1pPr>
          </a:lstStyle>
          <a:p>
            <a:r>
              <a:rPr lang="en-US" smtClean="0"/>
              <a:t>Click to edit Master title style</a:t>
            </a:r>
            <a:endParaRPr lang="en-US"/>
          </a:p>
        </p:txBody>
      </p:sp>
      <p:sp>
        <p:nvSpPr>
          <p:cNvPr id="3" name="Text Placeholder 2"/>
          <p:cNvSpPr>
            <a:spLocks noGrp="1"/>
          </p:cNvSpPr>
          <p:nvPr>
            <p:ph type="body" idx="1"/>
          </p:nvPr>
        </p:nvSpPr>
        <p:spPr>
          <a:xfrm>
            <a:off x="508000" y="1633536"/>
            <a:ext cx="5181600" cy="2286000"/>
          </a:xfrm>
        </p:spPr>
        <p:txBody>
          <a:bodyPr/>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8" name="Date Placeholder 3"/>
          <p:cNvSpPr>
            <a:spLocks noGrp="1"/>
          </p:cNvSpPr>
          <p:nvPr>
            <p:ph type="dt" sz="half" idx="10"/>
          </p:nvPr>
        </p:nvSpPr>
        <p:spPr>
          <a:xfrm>
            <a:off x="9275233" y="6477000"/>
            <a:ext cx="2844800" cy="304800"/>
          </a:xfrm>
        </p:spPr>
        <p:txBody>
          <a:bodyPr/>
          <a:lstStyle>
            <a:lvl1pPr>
              <a:defRPr/>
            </a:lvl1pPr>
          </a:lstStyle>
          <a:p>
            <a:pPr>
              <a:defRPr/>
            </a:pPr>
            <a:fld id="{9892494A-FDE6-4B29-833C-E4D04CBE2BBF}" type="datetimeFigureOut">
              <a:rPr lang="en-US"/>
              <a:pPr>
                <a:defRPr/>
              </a:pPr>
              <a:t>02/23/2022</a:t>
            </a:fld>
            <a:endParaRPr lang="en-US" dirty="0"/>
          </a:p>
        </p:txBody>
      </p:sp>
      <p:sp>
        <p:nvSpPr>
          <p:cNvPr id="9" name="Footer Placeholder 4"/>
          <p:cNvSpPr>
            <a:spLocks noGrp="1"/>
          </p:cNvSpPr>
          <p:nvPr>
            <p:ph type="ftr" sz="quarter" idx="11"/>
          </p:nvPr>
        </p:nvSpPr>
        <p:spPr>
          <a:xfrm>
            <a:off x="3492500" y="6481764"/>
            <a:ext cx="5681133" cy="300037"/>
          </a:xfrm>
        </p:spPr>
        <p:txBody>
          <a:bodyPr/>
          <a:lstStyle>
            <a:lvl1pPr>
              <a:defRPr/>
            </a:lvl1pPr>
          </a:lstStyle>
          <a:p>
            <a:pPr>
              <a:defRPr/>
            </a:pPr>
            <a:endParaRPr lang="en-US"/>
          </a:p>
        </p:txBody>
      </p:sp>
      <p:sp>
        <p:nvSpPr>
          <p:cNvPr id="10" name="Slide Number Placeholder 5"/>
          <p:cNvSpPr>
            <a:spLocks noGrp="1"/>
          </p:cNvSpPr>
          <p:nvPr>
            <p:ph type="sldNum" sz="quarter" idx="12"/>
          </p:nvPr>
        </p:nvSpPr>
        <p:spPr>
          <a:xfrm>
            <a:off x="11267018" y="809625"/>
            <a:ext cx="670983" cy="300038"/>
          </a:xfrm>
        </p:spPr>
        <p:txBody>
          <a:bodyPr/>
          <a:lstStyle>
            <a:lvl1pPr>
              <a:defRPr/>
            </a:lvl1pPr>
          </a:lstStyle>
          <a:p>
            <a:fld id="{E88F6002-1DAA-4D21-984B-C52F9D693174}" type="slidenum">
              <a:rPr lang="en-US" altLang="en-US"/>
              <a:pPr/>
              <a:t>‹#›</a:t>
            </a:fld>
            <a:endParaRPr lang="en-US" altLang="en-US"/>
          </a:p>
        </p:txBody>
      </p:sp>
    </p:spTree>
    <p:extLst>
      <p:ext uri="{BB962C8B-B14F-4D97-AF65-F5344CB8AC3E}">
        <p14:creationId xmlns:p14="http://schemas.microsoft.com/office/powerpoint/2010/main" val="2712526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lgn="l">
              <a:defRPr/>
            </a:lvl1pPr>
          </a:lstStyle>
          <a:p>
            <a:r>
              <a:rPr lang="en-US" smtClean="0"/>
              <a:t>Click to edit Master title style</a:t>
            </a:r>
            <a:endParaRPr lang="en-US"/>
          </a:p>
        </p:txBody>
      </p:sp>
      <p:sp>
        <p:nvSpPr>
          <p:cNvPr id="3" name="Content Placeholder 2"/>
          <p:cNvSpPr>
            <a:spLocks noGrp="1"/>
          </p:cNvSpPr>
          <p:nvPr>
            <p:ph sz="half" idx="1"/>
          </p:nvPr>
        </p:nvSpPr>
        <p:spPr>
          <a:xfrm>
            <a:off x="609600" y="1722441"/>
            <a:ext cx="53848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722441"/>
            <a:ext cx="53848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F274D1B3-2F24-4C59-BAFB-CB7C3B3349AF}" type="datetimeFigureOut">
              <a:rPr lang="en-US"/>
              <a:pPr>
                <a:defRPr/>
              </a:pPr>
              <a:t>02/23/2022</a:t>
            </a:fld>
            <a:endParaRPr lang="en-US" dirty="0"/>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fld id="{061189CF-2A97-4C03-8747-82FC4384F8EE}" type="slidenum">
              <a:rPr lang="en-US" altLang="en-US"/>
              <a:pPr/>
              <a:t>‹#›</a:t>
            </a:fld>
            <a:endParaRPr lang="en-US" altLang="en-US"/>
          </a:p>
        </p:txBody>
      </p:sp>
    </p:spTree>
    <p:extLst>
      <p:ext uri="{BB962C8B-B14F-4D97-AF65-F5344CB8AC3E}">
        <p14:creationId xmlns:p14="http://schemas.microsoft.com/office/powerpoint/2010/main" val="7098570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30931" y="290732"/>
            <a:ext cx="1422400" cy="6153912"/>
          </a:xfrm>
        </p:spPr>
        <p:txBody>
          <a:bodyPr vert="vert270" anchor="b"/>
          <a:lstStyle>
            <a:lvl1pPr marL="0" algn="ctr">
              <a:defRPr sz="3300" b="1">
                <a:ln w="6350">
                  <a:solidFill>
                    <a:schemeClr val="tx1"/>
                  </a:solidFill>
                </a:ln>
                <a:solidFill>
                  <a:schemeClr val="tx1"/>
                </a:solidFill>
              </a:defRPr>
            </a:lvl1pPr>
          </a:lstStyle>
          <a:p>
            <a:r>
              <a:rPr lang="en-US" smtClean="0"/>
              <a:t>Click to edit Master title style</a:t>
            </a:r>
            <a:endParaRPr lang="en-US"/>
          </a:p>
        </p:txBody>
      </p:sp>
      <p:sp>
        <p:nvSpPr>
          <p:cNvPr id="3" name="Text Placeholder 2"/>
          <p:cNvSpPr>
            <a:spLocks noGrp="1"/>
          </p:cNvSpPr>
          <p:nvPr>
            <p:ph type="body" idx="1"/>
          </p:nvPr>
        </p:nvSpPr>
        <p:spPr>
          <a:xfrm>
            <a:off x="1820009" y="290732"/>
            <a:ext cx="774699"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1820009" y="3427124"/>
            <a:ext cx="774699"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2696307" y="290732"/>
            <a:ext cx="9144000" cy="3017520"/>
          </a:xfrm>
        </p:spPr>
        <p:txBody>
          <a:bodyPr/>
          <a:lstStyle>
            <a:lvl1pPr algn="l">
              <a:defRPr sz="2400"/>
            </a:lvl1pPr>
            <a:lvl2pPr algn="l">
              <a:defRPr sz="2000"/>
            </a:lvl2pPr>
            <a:lvl3pPr algn="l">
              <a:defRPr sz="1800"/>
            </a:lvl3pPr>
            <a:lvl4pPr algn="l">
              <a:defRPr sz="1600"/>
            </a:lvl4pPr>
            <a:lvl5pPr algn="l">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2696307" y="3427124"/>
            <a:ext cx="9144000" cy="3017520"/>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6388101" y="6481764"/>
            <a:ext cx="2840567" cy="301625"/>
          </a:xfrm>
        </p:spPr>
        <p:txBody>
          <a:bodyPr/>
          <a:lstStyle>
            <a:lvl1pPr>
              <a:defRPr/>
            </a:lvl1pPr>
          </a:lstStyle>
          <a:p>
            <a:pPr>
              <a:defRPr/>
            </a:pPr>
            <a:fld id="{A6FEE205-8FB3-447C-8A97-F9476A8C69AE}" type="datetimeFigureOut">
              <a:rPr lang="en-US"/>
              <a:pPr>
                <a:defRPr/>
              </a:pPr>
              <a:t>02/23/2022</a:t>
            </a:fld>
            <a:endParaRPr lang="en-US" dirty="0"/>
          </a:p>
        </p:txBody>
      </p:sp>
      <p:sp>
        <p:nvSpPr>
          <p:cNvPr id="8" name="Footer Placeholder 7"/>
          <p:cNvSpPr>
            <a:spLocks noGrp="1"/>
          </p:cNvSpPr>
          <p:nvPr>
            <p:ph type="ftr" sz="quarter" idx="11"/>
          </p:nvPr>
        </p:nvSpPr>
        <p:spPr>
          <a:xfrm>
            <a:off x="609600" y="6481764"/>
            <a:ext cx="5681133" cy="301625"/>
          </a:xfrm>
        </p:spPr>
        <p:txBody>
          <a:bodyPr/>
          <a:lstStyle>
            <a:lvl1pPr>
              <a:defRPr/>
            </a:lvl1pPr>
          </a:lstStyle>
          <a:p>
            <a:pPr>
              <a:defRPr/>
            </a:pPr>
            <a:endParaRPr lang="en-US"/>
          </a:p>
        </p:txBody>
      </p:sp>
      <p:sp>
        <p:nvSpPr>
          <p:cNvPr id="9" name="Slide Number Placeholder 8"/>
          <p:cNvSpPr>
            <a:spLocks noGrp="1"/>
          </p:cNvSpPr>
          <p:nvPr>
            <p:ph type="sldNum" sz="quarter" idx="12"/>
          </p:nvPr>
        </p:nvSpPr>
        <p:spPr>
          <a:xfrm>
            <a:off x="10119785" y="6483351"/>
            <a:ext cx="670983" cy="301625"/>
          </a:xfrm>
        </p:spPr>
        <p:txBody>
          <a:bodyPr/>
          <a:lstStyle>
            <a:lvl1pPr>
              <a:defRPr/>
            </a:lvl1pPr>
          </a:lstStyle>
          <a:p>
            <a:fld id="{48118C48-1360-4C68-96A9-C965526224F1}" type="slidenum">
              <a:rPr lang="en-US" altLang="en-US"/>
              <a:pPr/>
              <a:t>‹#›</a:t>
            </a:fld>
            <a:endParaRPr lang="en-US" altLang="en-US"/>
          </a:p>
        </p:txBody>
      </p:sp>
    </p:spTree>
    <p:extLst>
      <p:ext uri="{BB962C8B-B14F-4D97-AF65-F5344CB8AC3E}">
        <p14:creationId xmlns:p14="http://schemas.microsoft.com/office/powerpoint/2010/main" val="32832778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Section Header 1">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bwMode="hidden">
          <a:xfrm>
            <a:off x="0" y="3"/>
            <a:ext cx="12192000" cy="4120444"/>
          </a:xfrm>
          <a:prstGeom prst="rect">
            <a:avLst/>
          </a:prstGeom>
        </p:spPr>
      </p:pic>
      <p:sp>
        <p:nvSpPr>
          <p:cNvPr id="17" name="Rectangle 16"/>
          <p:cNvSpPr/>
          <p:nvPr userDrawn="1"/>
        </p:nvSpPr>
        <p:spPr bwMode="hidden">
          <a:xfrm>
            <a:off x="0" y="6537960"/>
            <a:ext cx="7924800" cy="320040"/>
          </a:xfrm>
          <a:prstGeom prst="rect">
            <a:avLst/>
          </a:prstGeom>
          <a:gradFill flip="none" rotWithShape="1">
            <a:gsLst>
              <a:gs pos="0">
                <a:schemeClr val="accent3"/>
              </a:gs>
              <a:gs pos="100000">
                <a:srgbClr val="FFFFFF"/>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normAutofit/>
          </a:bodyPr>
          <a:lstStyle/>
          <a:p>
            <a:pPr algn="ctr"/>
            <a:endParaRPr lang="en-US">
              <a:solidFill>
                <a:prstClr val="white"/>
              </a:solidFill>
            </a:endParaRPr>
          </a:p>
        </p:txBody>
      </p:sp>
      <p:grpSp>
        <p:nvGrpSpPr>
          <p:cNvPr id="13" name="Group 12"/>
          <p:cNvGrpSpPr/>
          <p:nvPr userDrawn="1"/>
        </p:nvGrpSpPr>
        <p:grpSpPr bwMode="hidden">
          <a:xfrm>
            <a:off x="0" y="2971800"/>
            <a:ext cx="10972800" cy="1600200"/>
            <a:chOff x="0" y="2971800"/>
            <a:chExt cx="8229600" cy="1600200"/>
          </a:xfrm>
          <a:gradFill flip="none" rotWithShape="1">
            <a:gsLst>
              <a:gs pos="0">
                <a:schemeClr val="accent1">
                  <a:lumMod val="75000"/>
                </a:schemeClr>
              </a:gs>
              <a:gs pos="100000">
                <a:schemeClr val="accent1"/>
              </a:gs>
            </a:gsLst>
            <a:lin ang="0" scaled="0"/>
            <a:tileRect/>
          </a:gradFill>
        </p:grpSpPr>
        <p:sp>
          <p:nvSpPr>
            <p:cNvPr id="14" name="Rectangle 8"/>
            <p:cNvSpPr>
              <a:spLocks noChangeArrowheads="1"/>
            </p:cNvSpPr>
            <p:nvPr userDrawn="1"/>
          </p:nvSpPr>
          <p:spPr bwMode="hidden">
            <a:xfrm>
              <a:off x="0" y="2971800"/>
              <a:ext cx="8229600" cy="1143000"/>
            </a:xfrm>
            <a:prstGeom prst="rect">
              <a:avLst/>
            </a:prstGeom>
            <a:grpFill/>
            <a:ln w="9525">
              <a:noFill/>
              <a:miter lim="800000"/>
              <a:headEnd/>
              <a:tailEnd/>
            </a:ln>
            <a:effectLst>
              <a:outerShdw blurRad="127000" dist="127000" dir="18900000" algn="tl" rotWithShape="0">
                <a:srgbClr val="000000">
                  <a:alpha val="35000"/>
                </a:srgbClr>
              </a:outerShdw>
            </a:effectLst>
          </p:spPr>
          <p:txBody>
            <a:bodyPr wrap="none" lIns="0" tIns="0" rIns="0" bIns="0" anchor="ctr">
              <a:prstTxWarp prst="textNoShape">
                <a:avLst/>
              </a:prstTxWarp>
            </a:bodyPr>
            <a:lstStyle/>
            <a:p>
              <a:endParaRPr lang="en-US" dirty="0">
                <a:solidFill>
                  <a:prstClr val="black"/>
                </a:solidFill>
              </a:endParaRPr>
            </a:p>
          </p:txBody>
        </p:sp>
        <p:sp>
          <p:nvSpPr>
            <p:cNvPr id="15" name="Rectangle 9"/>
            <p:cNvSpPr>
              <a:spLocks noChangeArrowheads="1"/>
            </p:cNvSpPr>
            <p:nvPr userDrawn="1"/>
          </p:nvSpPr>
          <p:spPr bwMode="hidden">
            <a:xfrm>
              <a:off x="0" y="3886200"/>
              <a:ext cx="5943600" cy="685800"/>
            </a:xfrm>
            <a:prstGeom prst="rect">
              <a:avLst/>
            </a:prstGeom>
            <a:grpFill/>
            <a:ln w="9525">
              <a:noFill/>
              <a:miter lim="800000"/>
              <a:headEnd/>
              <a:tailEnd/>
            </a:ln>
          </p:spPr>
          <p:txBody>
            <a:bodyPr wrap="none" lIns="0" tIns="0" rIns="0" bIns="0" anchor="ctr">
              <a:prstTxWarp prst="textNoShape">
                <a:avLst/>
              </a:prstTxWarp>
            </a:bodyPr>
            <a:lstStyle/>
            <a:p>
              <a:endParaRPr lang="en-US">
                <a:solidFill>
                  <a:prstClr val="black"/>
                </a:solidFill>
              </a:endParaRPr>
            </a:p>
          </p:txBody>
        </p:sp>
      </p:grpSp>
      <p:sp>
        <p:nvSpPr>
          <p:cNvPr id="2" name="Title 1"/>
          <p:cNvSpPr>
            <a:spLocks noGrp="1"/>
          </p:cNvSpPr>
          <p:nvPr>
            <p:ph type="title"/>
          </p:nvPr>
        </p:nvSpPr>
        <p:spPr>
          <a:xfrm>
            <a:off x="609600" y="2971800"/>
            <a:ext cx="9753600" cy="1600200"/>
          </a:xfrm>
        </p:spPr>
        <p:txBody>
          <a:bodyPr tIns="137160" bIns="0" anchor="t">
            <a:normAutofit/>
          </a:bodyPr>
          <a:lstStyle>
            <a:lvl1pPr algn="l">
              <a:lnSpc>
                <a:spcPct val="120000"/>
              </a:lnSpc>
              <a:defRPr sz="2800" b="0" i="0" cap="none">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09600" y="4800600"/>
            <a:ext cx="7315200" cy="1143000"/>
          </a:xfrm>
        </p:spPr>
        <p:txBody>
          <a:bodyPr lIns="0" tIns="0" rIns="0" bIns="0" anchor="t" anchorCtr="0">
            <a:normAutofit/>
          </a:bodyPr>
          <a:lstStyle>
            <a:lvl1pPr marL="0" indent="0">
              <a:spcBef>
                <a:spcPts val="0"/>
              </a:spcBef>
              <a:buNone/>
              <a:defRPr sz="1800">
                <a:solidFill>
                  <a:srgbClr val="000000"/>
                </a:solidFill>
              </a:defRPr>
            </a:lvl1pPr>
            <a:lvl2pPr marL="457189" indent="0">
              <a:buNone/>
              <a:defRPr sz="1800">
                <a:solidFill>
                  <a:schemeClr val="tx1">
                    <a:tint val="75000"/>
                  </a:schemeClr>
                </a:solidFill>
              </a:defRPr>
            </a:lvl2pPr>
            <a:lvl3pPr marL="914378"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2"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a:xfrm>
            <a:off x="11582400" y="6537960"/>
            <a:ext cx="609600" cy="320040"/>
          </a:xfrm>
          <a:prstGeom prst="rect">
            <a:avLst/>
          </a:prstGeom>
        </p:spPr>
        <p:txBody>
          <a:bodyPr/>
          <a:lstStyle>
            <a:lvl1pPr>
              <a:defRPr>
                <a:solidFill>
                  <a:schemeClr val="bg1"/>
                </a:solidFill>
              </a:defRPr>
            </a:lvl1pPr>
          </a:lstStyle>
          <a:p>
            <a:fld id="{93FEE7FC-022F-4BA8-82F0-455D26230EFC}" type="slidenum">
              <a:rPr lang="en-US" smtClean="0">
                <a:solidFill>
                  <a:prstClr val="white"/>
                </a:solidFill>
              </a:rPr>
              <a:pPr/>
              <a:t>‹#›</a:t>
            </a:fld>
            <a:endParaRPr lang="en-US" dirty="0">
              <a:solidFill>
                <a:prstClr val="white"/>
              </a:solidFill>
            </a:endParaRPr>
          </a:p>
        </p:txBody>
      </p:sp>
      <p:pic>
        <p:nvPicPr>
          <p:cNvPr id="16" name="Picture 1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851072" y="5791202"/>
            <a:ext cx="2633736" cy="489997"/>
          </a:xfrm>
          <a:prstGeom prst="rect">
            <a:avLst/>
          </a:prstGeom>
        </p:spPr>
      </p:pic>
    </p:spTree>
    <p:extLst>
      <p:ext uri="{BB962C8B-B14F-4D97-AF65-F5344CB8AC3E}">
        <p14:creationId xmlns:p14="http://schemas.microsoft.com/office/powerpoint/2010/main" val="38126479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fld id="{E005360C-D1AE-4B65-B41B-7A8E69F98B21}" type="datetimeFigureOut">
              <a:rPr lang="en-US"/>
              <a:pPr>
                <a:defRPr/>
              </a:pPr>
              <a:t>02/23/2022</a:t>
            </a:fld>
            <a:endParaRPr lang="en-US" dirty="0"/>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22"/>
          <p:cNvSpPr>
            <a:spLocks noGrp="1"/>
          </p:cNvSpPr>
          <p:nvPr>
            <p:ph type="sldNum" sz="quarter" idx="12"/>
          </p:nvPr>
        </p:nvSpPr>
        <p:spPr/>
        <p:txBody>
          <a:bodyPr/>
          <a:lstStyle>
            <a:lvl1pPr>
              <a:defRPr/>
            </a:lvl1pPr>
          </a:lstStyle>
          <a:p>
            <a:fld id="{EDA49CA0-6D5B-439E-A818-CC608380085F}" type="slidenum">
              <a:rPr lang="en-US" altLang="en-US"/>
              <a:pPr/>
              <a:t>‹#›</a:t>
            </a:fld>
            <a:endParaRPr lang="en-US" altLang="en-US"/>
          </a:p>
        </p:txBody>
      </p:sp>
    </p:spTree>
    <p:extLst>
      <p:ext uri="{BB962C8B-B14F-4D97-AF65-F5344CB8AC3E}">
        <p14:creationId xmlns:p14="http://schemas.microsoft.com/office/powerpoint/2010/main" val="10721835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8CE80FC2-06DB-4876-89DF-DE9A5F64E5E4}" type="datetimeFigureOut">
              <a:rPr lang="en-US"/>
              <a:pPr>
                <a:defRPr/>
              </a:pPr>
              <a:t>02/23/2022</a:t>
            </a:fld>
            <a:endParaRPr lang="en-US" dirty="0"/>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22"/>
          <p:cNvSpPr>
            <a:spLocks noGrp="1"/>
          </p:cNvSpPr>
          <p:nvPr>
            <p:ph type="sldNum" sz="quarter" idx="12"/>
          </p:nvPr>
        </p:nvSpPr>
        <p:spPr/>
        <p:txBody>
          <a:bodyPr/>
          <a:lstStyle>
            <a:lvl1pPr>
              <a:defRPr/>
            </a:lvl1pPr>
          </a:lstStyle>
          <a:p>
            <a:fld id="{90187FAC-CB92-47BE-8212-E867BD939F69}" type="slidenum">
              <a:rPr lang="en-US" altLang="en-US"/>
              <a:pPr/>
              <a:t>‹#›</a:t>
            </a:fld>
            <a:endParaRPr lang="en-US" altLang="en-US"/>
          </a:p>
        </p:txBody>
      </p:sp>
    </p:spTree>
    <p:extLst>
      <p:ext uri="{BB962C8B-B14F-4D97-AF65-F5344CB8AC3E}">
        <p14:creationId xmlns:p14="http://schemas.microsoft.com/office/powerpoint/2010/main" val="9557936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2608" y="367664"/>
            <a:ext cx="1219200" cy="5943600"/>
          </a:xfrm>
        </p:spPr>
        <p:txBody>
          <a:bodyPr vert="vert270" anchor="b"/>
          <a:lstStyle>
            <a:lvl1pPr marL="0" marR="18288" algn="r">
              <a:spcBef>
                <a:spcPts val="0"/>
              </a:spcBef>
              <a:buNone/>
              <a:defRPr sz="2900" b="0" cap="all" baseline="0"/>
            </a:lvl1pPr>
          </a:lstStyle>
          <a:p>
            <a:r>
              <a:rPr lang="en-US" smtClean="0"/>
              <a:t>Click to edit Master title style</a:t>
            </a:r>
            <a:endParaRPr lang="en-US"/>
          </a:p>
        </p:txBody>
      </p:sp>
      <p:sp>
        <p:nvSpPr>
          <p:cNvPr id="3" name="Text Placeholder 2"/>
          <p:cNvSpPr>
            <a:spLocks noGrp="1"/>
          </p:cNvSpPr>
          <p:nvPr>
            <p:ph type="body" idx="2"/>
          </p:nvPr>
        </p:nvSpPr>
        <p:spPr>
          <a:xfrm>
            <a:off x="1514475" y="367664"/>
            <a:ext cx="3251200" cy="5943600"/>
          </a:xfrm>
        </p:spPr>
        <p:txBody>
          <a:bodyPr/>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4868333" y="320040"/>
            <a:ext cx="7034784" cy="5989320"/>
          </a:xfrm>
        </p:spPr>
        <p:txBody>
          <a:bodyPr/>
          <a:lstStyle>
            <a:lvl1pPr>
              <a:spcBef>
                <a:spcPts val="0"/>
              </a:spcBef>
              <a:defRPr sz="3000"/>
            </a:lvl1pPr>
            <a:lvl2pPr>
              <a:defRPr sz="2600"/>
            </a:lvl2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8371417" y="6556376"/>
            <a:ext cx="2844800" cy="301625"/>
          </a:xfrm>
        </p:spPr>
        <p:txBody>
          <a:bodyPr/>
          <a:lstStyle>
            <a:lvl1pPr>
              <a:defRPr sz="900"/>
            </a:lvl1pPr>
          </a:lstStyle>
          <a:p>
            <a:pPr>
              <a:defRPr/>
            </a:pPr>
            <a:fld id="{747FC4F2-A7E0-4161-BC28-EE6EA8167449}" type="datetimeFigureOut">
              <a:rPr lang="en-US"/>
              <a:pPr>
                <a:defRPr/>
              </a:pPr>
              <a:t>02/23/2022</a:t>
            </a:fld>
            <a:endParaRPr lang="en-US" dirty="0"/>
          </a:p>
        </p:txBody>
      </p:sp>
      <p:sp>
        <p:nvSpPr>
          <p:cNvPr id="6" name="Footer Placeholder 5"/>
          <p:cNvSpPr>
            <a:spLocks noGrp="1"/>
          </p:cNvSpPr>
          <p:nvPr>
            <p:ph type="ftr" sz="quarter" idx="11"/>
          </p:nvPr>
        </p:nvSpPr>
        <p:spPr>
          <a:xfrm>
            <a:off x="1513417" y="6556376"/>
            <a:ext cx="6858000" cy="301625"/>
          </a:xfrm>
        </p:spPr>
        <p:txBody>
          <a:bodyPr/>
          <a:lstStyle>
            <a:lvl1pPr>
              <a:defRPr sz="900"/>
            </a:lvl1pPr>
          </a:lstStyle>
          <a:p>
            <a:pPr>
              <a:defRPr/>
            </a:pPr>
            <a:endParaRPr lang="en-US"/>
          </a:p>
        </p:txBody>
      </p:sp>
      <p:sp>
        <p:nvSpPr>
          <p:cNvPr id="7" name="Slide Number Placeholder 6"/>
          <p:cNvSpPr>
            <a:spLocks noGrp="1"/>
          </p:cNvSpPr>
          <p:nvPr>
            <p:ph type="sldNum" sz="quarter" idx="12"/>
          </p:nvPr>
        </p:nvSpPr>
        <p:spPr>
          <a:xfrm>
            <a:off x="11214100" y="6556376"/>
            <a:ext cx="670984" cy="301625"/>
          </a:xfrm>
        </p:spPr>
        <p:txBody>
          <a:bodyPr/>
          <a:lstStyle>
            <a:lvl1pPr>
              <a:defRPr sz="900"/>
            </a:lvl1pPr>
          </a:lstStyle>
          <a:p>
            <a:fld id="{0559BC26-B7EE-4ABE-912F-5F5DFF95697F}" type="slidenum">
              <a:rPr lang="en-US" altLang="en-US"/>
              <a:pPr/>
              <a:t>‹#›</a:t>
            </a:fld>
            <a:endParaRPr lang="en-US" altLang="en-US"/>
          </a:p>
        </p:txBody>
      </p:sp>
    </p:spTree>
    <p:extLst>
      <p:ext uri="{BB962C8B-B14F-4D97-AF65-F5344CB8AC3E}">
        <p14:creationId xmlns:p14="http://schemas.microsoft.com/office/powerpoint/2010/main" val="36835426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2608" y="150896"/>
            <a:ext cx="1219200" cy="6400800"/>
          </a:xfrm>
        </p:spPr>
        <p:txBody>
          <a:bodyPr vert="vert270" anchor="b"/>
          <a:lstStyle>
            <a:lvl1pPr marL="0" algn="l">
              <a:buNone/>
              <a:defRPr sz="3000" b="0" cap="all" baseline="0"/>
            </a:lvl1pPr>
          </a:lstStyle>
          <a:p>
            <a:r>
              <a:rPr lang="en-US" smtClean="0"/>
              <a:t>Click to edit Master title style</a:t>
            </a:r>
            <a:endParaRPr lang="en-US"/>
          </a:p>
        </p:txBody>
      </p:sp>
      <p:sp>
        <p:nvSpPr>
          <p:cNvPr id="3" name="Picture Placeholder 2"/>
          <p:cNvSpPr>
            <a:spLocks noGrp="1"/>
          </p:cNvSpPr>
          <p:nvPr>
            <p:ph type="pic" idx="1"/>
          </p:nvPr>
        </p:nvSpPr>
        <p:spPr>
          <a:xfrm>
            <a:off x="1517649" y="373966"/>
            <a:ext cx="9777984" cy="5486400"/>
          </a:xfrm>
          <a:solidFill>
            <a:schemeClr val="bg2">
              <a:shade val="50000"/>
            </a:schemeClr>
          </a:solidFill>
        </p:spPr>
        <p:txBody>
          <a:bodyPr>
            <a:normAutofit/>
          </a:bodyPr>
          <a:lstStyle>
            <a:lvl1pPr marL="0" indent="0">
              <a:buNone/>
              <a:defRPr sz="3200"/>
            </a:lvl1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524000" y="5867400"/>
            <a:ext cx="9777984"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a:r>
              <a:rPr lang="en-US" smtClean="0"/>
              <a:t>Click to edit Master text styles</a:t>
            </a:r>
          </a:p>
        </p:txBody>
      </p:sp>
      <p:sp>
        <p:nvSpPr>
          <p:cNvPr id="5" name="Date Placeholder 4"/>
          <p:cNvSpPr>
            <a:spLocks noGrp="1"/>
          </p:cNvSpPr>
          <p:nvPr>
            <p:ph type="dt" sz="half" idx="10"/>
          </p:nvPr>
        </p:nvSpPr>
        <p:spPr>
          <a:xfrm>
            <a:off x="8144933" y="6556376"/>
            <a:ext cx="2802467" cy="301625"/>
          </a:xfrm>
        </p:spPr>
        <p:txBody>
          <a:bodyPr/>
          <a:lstStyle>
            <a:lvl1pPr>
              <a:defRPr sz="900"/>
            </a:lvl1pPr>
          </a:lstStyle>
          <a:p>
            <a:pPr>
              <a:defRPr/>
            </a:pPr>
            <a:fld id="{570034B6-EDBE-4120-955B-5A220B6B332D}" type="datetimeFigureOut">
              <a:rPr lang="en-US"/>
              <a:pPr>
                <a:defRPr/>
              </a:pPr>
              <a:t>02/23/2022</a:t>
            </a:fld>
            <a:endParaRPr lang="en-US" dirty="0"/>
          </a:p>
        </p:txBody>
      </p:sp>
      <p:sp>
        <p:nvSpPr>
          <p:cNvPr id="6" name="Footer Placeholder 5"/>
          <p:cNvSpPr>
            <a:spLocks noGrp="1"/>
          </p:cNvSpPr>
          <p:nvPr>
            <p:ph type="ftr" sz="quarter" idx="11"/>
          </p:nvPr>
        </p:nvSpPr>
        <p:spPr>
          <a:xfrm>
            <a:off x="1559985" y="6557964"/>
            <a:ext cx="6597649" cy="301625"/>
          </a:xfrm>
        </p:spPr>
        <p:txBody>
          <a:bodyPr/>
          <a:lstStyle>
            <a:lvl1pPr>
              <a:defRPr sz="900"/>
            </a:lvl1pPr>
          </a:lstStyle>
          <a:p>
            <a:pPr>
              <a:defRPr/>
            </a:pPr>
            <a:endParaRPr lang="en-US"/>
          </a:p>
        </p:txBody>
      </p:sp>
      <p:sp>
        <p:nvSpPr>
          <p:cNvPr id="7" name="Slide Number Placeholder 6"/>
          <p:cNvSpPr>
            <a:spLocks noGrp="1"/>
          </p:cNvSpPr>
          <p:nvPr>
            <p:ph type="sldNum" sz="quarter" idx="12"/>
          </p:nvPr>
        </p:nvSpPr>
        <p:spPr>
          <a:xfrm>
            <a:off x="10955867" y="6556376"/>
            <a:ext cx="488951" cy="301625"/>
          </a:xfrm>
        </p:spPr>
        <p:txBody>
          <a:bodyPr/>
          <a:lstStyle>
            <a:lvl1pPr>
              <a:defRPr sz="900"/>
            </a:lvl1pPr>
          </a:lstStyle>
          <a:p>
            <a:fld id="{119C8CBF-D450-464C-BF61-E81C34B3FBA5}" type="slidenum">
              <a:rPr lang="en-US" altLang="en-US"/>
              <a:pPr/>
              <a:t>‹#›</a:t>
            </a:fld>
            <a:endParaRPr lang="en-US" altLang="en-US"/>
          </a:p>
        </p:txBody>
      </p:sp>
    </p:spTree>
    <p:extLst>
      <p:ext uri="{BB962C8B-B14F-4D97-AF65-F5344CB8AC3E}">
        <p14:creationId xmlns:p14="http://schemas.microsoft.com/office/powerpoint/2010/main" val="11954661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FBE6F190-87D5-4EAF-B11C-F02D03C7B0F9}" type="datetimeFigureOut">
              <a:rPr lang="en-US"/>
              <a:pPr>
                <a:defRPr/>
              </a:pPr>
              <a:t>02/23/2022</a:t>
            </a:fld>
            <a:endParaRPr lang="en-US" dirty="0"/>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fld id="{E12D198F-1927-49F7-B5BE-7A509D739673}" type="slidenum">
              <a:rPr lang="en-US" altLang="en-US"/>
              <a:pPr/>
              <a:t>‹#›</a:t>
            </a:fld>
            <a:endParaRPr lang="en-US" altLang="en-US"/>
          </a:p>
        </p:txBody>
      </p:sp>
    </p:spTree>
    <p:extLst>
      <p:ext uri="{BB962C8B-B14F-4D97-AF65-F5344CB8AC3E}">
        <p14:creationId xmlns:p14="http://schemas.microsoft.com/office/powerpoint/2010/main" val="5900772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381000"/>
            <a:ext cx="25400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81000"/>
            <a:ext cx="83312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EF9A2379-328F-4B1F-8494-A222C66370BC}" type="datetimeFigureOut">
              <a:rPr lang="en-US"/>
              <a:pPr>
                <a:defRPr/>
              </a:pPr>
              <a:t>02/23/2022</a:t>
            </a:fld>
            <a:endParaRPr lang="en-US" dirty="0"/>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fld id="{4AE58240-9C29-47AB-98FF-94AEF673EEF1}" type="slidenum">
              <a:rPr lang="en-US" altLang="en-US"/>
              <a:pPr/>
              <a:t>‹#›</a:t>
            </a:fld>
            <a:endParaRPr lang="en-US" altLang="en-US"/>
          </a:p>
        </p:txBody>
      </p:sp>
    </p:spTree>
    <p:extLst>
      <p:ext uri="{BB962C8B-B14F-4D97-AF65-F5344CB8AC3E}">
        <p14:creationId xmlns:p14="http://schemas.microsoft.com/office/powerpoint/2010/main" val="19395764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09600" y="477838"/>
            <a:ext cx="10972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6197600" y="1600201"/>
            <a:ext cx="5384800" cy="4525963"/>
          </a:xfrm>
        </p:spPr>
        <p:txBody>
          <a:bodyPr/>
          <a:lstStyle/>
          <a:p>
            <a:pPr lvl="0"/>
            <a:endParaRPr lang="en-US" noProof="0" dirty="0" smtClean="0"/>
          </a:p>
        </p:txBody>
      </p:sp>
    </p:spTree>
    <p:extLst>
      <p:ext uri="{BB962C8B-B14F-4D97-AF65-F5344CB8AC3E}">
        <p14:creationId xmlns:p14="http://schemas.microsoft.com/office/powerpoint/2010/main" val="4949088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09600" y="6245225"/>
            <a:ext cx="2844800" cy="476250"/>
          </a:xfrm>
        </p:spPr>
        <p:txBody>
          <a:bodyPr/>
          <a:lstStyle>
            <a:lvl1pPr>
              <a:defRPr/>
            </a:lvl1pPr>
          </a:lstStyle>
          <a:p>
            <a:pPr>
              <a:defRPr/>
            </a:pPr>
            <a:endParaRPr lang="en-US"/>
          </a:p>
        </p:txBody>
      </p:sp>
      <p:sp>
        <p:nvSpPr>
          <p:cNvPr id="6" name="Footer Placeholder 5"/>
          <p:cNvSpPr>
            <a:spLocks noGrp="1"/>
          </p:cNvSpPr>
          <p:nvPr>
            <p:ph type="ftr" sz="quarter" idx="11"/>
          </p:nvPr>
        </p:nvSpPr>
        <p:spPr>
          <a:xfrm>
            <a:off x="4165600" y="6245225"/>
            <a:ext cx="3860800" cy="476250"/>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8737600" y="6245225"/>
            <a:ext cx="2844800" cy="476250"/>
          </a:xfrm>
        </p:spPr>
        <p:txBody>
          <a:bodyPr/>
          <a:lstStyle>
            <a:lvl1pPr>
              <a:defRPr/>
            </a:lvl1pPr>
          </a:lstStyle>
          <a:p>
            <a:fld id="{EA6E9A38-CF6A-4C85-9D10-37576906CD47}" type="slidenum">
              <a:rPr lang="en-US" altLang="en-US"/>
              <a:pPr/>
              <a:t>‹#›</a:t>
            </a:fld>
            <a:endParaRPr lang="en-US" altLang="en-US"/>
          </a:p>
        </p:txBody>
      </p:sp>
    </p:spTree>
    <p:extLst>
      <p:ext uri="{BB962C8B-B14F-4D97-AF65-F5344CB8AC3E}">
        <p14:creationId xmlns:p14="http://schemas.microsoft.com/office/powerpoint/2010/main" val="30848538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1_Partial image slide">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698500" y="6429375"/>
            <a:ext cx="106680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fontAlgn="base">
              <a:spcBef>
                <a:spcPct val="0"/>
              </a:spcBef>
              <a:spcAft>
                <a:spcPct val="0"/>
              </a:spcAft>
              <a:defRPr/>
            </a:pPr>
            <a:r>
              <a:rPr lang="en-US" altLang="en-US" sz="800" smtClean="0">
                <a:solidFill>
                  <a:srgbClr val="FFFFFF"/>
                </a:solidFill>
                <a:latin typeface="Garamond" pitchFamily="18" charset="0"/>
              </a:rPr>
              <a:t>VPP: The </a:t>
            </a:r>
            <a:r>
              <a:rPr lang="en-US" altLang="en-US" sz="800" i="1" smtClean="0">
                <a:solidFill>
                  <a:srgbClr val="FFFFFF"/>
                </a:solidFill>
                <a:latin typeface="Garamond" pitchFamily="18" charset="0"/>
              </a:rPr>
              <a:t>Standard of Excellence </a:t>
            </a:r>
            <a:r>
              <a:rPr lang="en-US" altLang="en-US" sz="800" smtClean="0">
                <a:solidFill>
                  <a:srgbClr val="FFFFFF"/>
                </a:solidFill>
                <a:latin typeface="Garamond" pitchFamily="18" charset="0"/>
              </a:rPr>
              <a:t>in Workplace Safety and Health</a:t>
            </a:r>
          </a:p>
        </p:txBody>
      </p:sp>
      <p:sp>
        <p:nvSpPr>
          <p:cNvPr id="5" name="Rectangle 4"/>
          <p:cNvSpPr/>
          <p:nvPr userDrawn="1"/>
        </p:nvSpPr>
        <p:spPr>
          <a:xfrm>
            <a:off x="0" y="6537326"/>
            <a:ext cx="12192000" cy="320675"/>
          </a:xfrm>
          <a:prstGeom prst="rect">
            <a:avLst/>
          </a:prstGeom>
          <a:solidFill>
            <a:srgbClr val="093D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1800">
              <a:solidFill>
                <a:srgbClr val="FFFFFF"/>
              </a:solidFill>
            </a:endParaRPr>
          </a:p>
        </p:txBody>
      </p:sp>
      <p:sp>
        <p:nvSpPr>
          <p:cNvPr id="8" name="Title 1"/>
          <p:cNvSpPr>
            <a:spLocks noGrp="1"/>
          </p:cNvSpPr>
          <p:nvPr>
            <p:ph type="title"/>
          </p:nvPr>
        </p:nvSpPr>
        <p:spPr>
          <a:xfrm>
            <a:off x="1117600" y="533401"/>
            <a:ext cx="6604000" cy="639763"/>
          </a:xfrm>
        </p:spPr>
        <p:txBody>
          <a:bodyPr/>
          <a:lstStyle>
            <a:lvl1pPr>
              <a:defRPr/>
            </a:lvl1pPr>
          </a:lstStyle>
          <a:p>
            <a:r>
              <a:rPr lang="en-US" smtClean="0"/>
              <a:t>Click to edit Master title style</a:t>
            </a:r>
            <a:endParaRPr lang="en-US" dirty="0"/>
          </a:p>
        </p:txBody>
      </p:sp>
      <p:sp>
        <p:nvSpPr>
          <p:cNvPr id="9" name="Content Placeholder 2"/>
          <p:cNvSpPr>
            <a:spLocks noGrp="1"/>
          </p:cNvSpPr>
          <p:nvPr>
            <p:ph idx="1"/>
          </p:nvPr>
        </p:nvSpPr>
        <p:spPr>
          <a:xfrm>
            <a:off x="1117600" y="1676401"/>
            <a:ext cx="6604000" cy="4465637"/>
          </a:xfrm>
        </p:spPr>
        <p:txBody>
          <a:bodyPr/>
          <a:lstStyle>
            <a:lvl1pPr>
              <a:buClr>
                <a:srgbClr val="093678"/>
              </a:buClr>
              <a:defRPr/>
            </a:lvl1pPr>
            <a:lvl2pPr marL="914400" indent="-457200">
              <a:buClr>
                <a:srgbClr val="093678"/>
              </a:buClr>
              <a:buSzPct val="80000"/>
              <a:buFont typeface="+mj-lt"/>
              <a:buAutoNum type="alphaUcPeriod"/>
              <a:defRPr/>
            </a:lvl2pPr>
            <a:lvl3pPr>
              <a:buClr>
                <a:srgbClr val="093678"/>
              </a:buClr>
              <a:buSzPct val="70000"/>
              <a:buFont typeface="Wingdings" pitchFamily="2" charset="2"/>
              <a:buChar char="§"/>
              <a:defRPr/>
            </a:lvl3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1932354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1_Text only slide">
    <p:spTree>
      <p:nvGrpSpPr>
        <p:cNvPr id="1" name=""/>
        <p:cNvGrpSpPr/>
        <p:nvPr/>
      </p:nvGrpSpPr>
      <p:grpSpPr>
        <a:xfrm>
          <a:off x="0" y="0"/>
          <a:ext cx="0" cy="0"/>
          <a:chOff x="0" y="0"/>
          <a:chExt cx="0" cy="0"/>
        </a:xfrm>
      </p:grpSpPr>
      <p:sp>
        <p:nvSpPr>
          <p:cNvPr id="6" name="Title 1"/>
          <p:cNvSpPr>
            <a:spLocks noGrp="1"/>
          </p:cNvSpPr>
          <p:nvPr>
            <p:ph type="title"/>
          </p:nvPr>
        </p:nvSpPr>
        <p:spPr>
          <a:xfrm>
            <a:off x="1117600" y="533401"/>
            <a:ext cx="10464800" cy="639763"/>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35058103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SubHeader Lettuce">
    <p:spTree>
      <p:nvGrpSpPr>
        <p:cNvPr id="1" name=""/>
        <p:cNvGrpSpPr/>
        <p:nvPr/>
      </p:nvGrpSpPr>
      <p:grpSpPr>
        <a:xfrm>
          <a:off x="0" y="0"/>
          <a:ext cx="0" cy="0"/>
          <a:chOff x="0" y="0"/>
          <a:chExt cx="0" cy="0"/>
        </a:xfrm>
      </p:grpSpPr>
      <p:pic>
        <p:nvPicPr>
          <p:cNvPr id="19" name="Picture 18"/>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bwMode="hidden">
          <a:xfrm>
            <a:off x="0" y="1388549"/>
            <a:ext cx="12192000" cy="2731911"/>
          </a:xfrm>
          <a:prstGeom prst="rect">
            <a:avLst/>
          </a:prstGeom>
        </p:spPr>
      </p:pic>
      <p:sp>
        <p:nvSpPr>
          <p:cNvPr id="16" name="Rectangle 15"/>
          <p:cNvSpPr/>
          <p:nvPr userDrawn="1"/>
        </p:nvSpPr>
        <p:spPr bwMode="hidden">
          <a:xfrm>
            <a:off x="0" y="6537960"/>
            <a:ext cx="7924800" cy="320040"/>
          </a:xfrm>
          <a:prstGeom prst="rect">
            <a:avLst/>
          </a:prstGeom>
          <a:gradFill flip="none" rotWithShape="1">
            <a:gsLst>
              <a:gs pos="0">
                <a:schemeClr val="accent3"/>
              </a:gs>
              <a:gs pos="100000">
                <a:srgbClr val="FFFFFF"/>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normAutofit/>
          </a:bodyPr>
          <a:lstStyle/>
          <a:p>
            <a:pPr algn="ctr"/>
            <a:endParaRPr lang="en-US">
              <a:solidFill>
                <a:prstClr val="white"/>
              </a:solidFill>
            </a:endParaRPr>
          </a:p>
        </p:txBody>
      </p:sp>
      <p:grpSp>
        <p:nvGrpSpPr>
          <p:cNvPr id="13" name="Group 12"/>
          <p:cNvGrpSpPr/>
          <p:nvPr userDrawn="1"/>
        </p:nvGrpSpPr>
        <p:grpSpPr bwMode="hidden">
          <a:xfrm>
            <a:off x="0" y="2971800"/>
            <a:ext cx="10972800" cy="1600200"/>
            <a:chOff x="0" y="2971800"/>
            <a:chExt cx="8229600" cy="1600200"/>
          </a:xfrm>
          <a:gradFill flip="none" rotWithShape="1">
            <a:gsLst>
              <a:gs pos="0">
                <a:schemeClr val="accent1">
                  <a:lumMod val="75000"/>
                </a:schemeClr>
              </a:gs>
              <a:gs pos="100000">
                <a:schemeClr val="accent1"/>
              </a:gs>
            </a:gsLst>
            <a:lin ang="0" scaled="0"/>
            <a:tileRect/>
          </a:gradFill>
        </p:grpSpPr>
        <p:sp>
          <p:nvSpPr>
            <p:cNvPr id="14" name="Rectangle 8"/>
            <p:cNvSpPr>
              <a:spLocks noChangeArrowheads="1"/>
            </p:cNvSpPr>
            <p:nvPr userDrawn="1"/>
          </p:nvSpPr>
          <p:spPr bwMode="hidden">
            <a:xfrm>
              <a:off x="0" y="2971800"/>
              <a:ext cx="8229600" cy="1143000"/>
            </a:xfrm>
            <a:prstGeom prst="rect">
              <a:avLst/>
            </a:prstGeom>
            <a:grpFill/>
            <a:ln w="9525">
              <a:noFill/>
              <a:miter lim="800000"/>
              <a:headEnd/>
              <a:tailEnd/>
            </a:ln>
            <a:effectLst>
              <a:outerShdw blurRad="127000" dist="127000" dir="18900000" algn="tl" rotWithShape="0">
                <a:srgbClr val="000000">
                  <a:alpha val="35000"/>
                </a:srgbClr>
              </a:outerShdw>
            </a:effectLst>
          </p:spPr>
          <p:txBody>
            <a:bodyPr wrap="none" lIns="0" tIns="0" rIns="0" bIns="0" anchor="ctr">
              <a:prstTxWarp prst="textNoShape">
                <a:avLst/>
              </a:prstTxWarp>
            </a:bodyPr>
            <a:lstStyle/>
            <a:p>
              <a:endParaRPr lang="en-US" dirty="0">
                <a:solidFill>
                  <a:prstClr val="black"/>
                </a:solidFill>
              </a:endParaRPr>
            </a:p>
          </p:txBody>
        </p:sp>
        <p:sp>
          <p:nvSpPr>
            <p:cNvPr id="15" name="Rectangle 9"/>
            <p:cNvSpPr>
              <a:spLocks noChangeArrowheads="1"/>
            </p:cNvSpPr>
            <p:nvPr userDrawn="1"/>
          </p:nvSpPr>
          <p:spPr bwMode="hidden">
            <a:xfrm>
              <a:off x="0" y="3886200"/>
              <a:ext cx="5943600" cy="685800"/>
            </a:xfrm>
            <a:prstGeom prst="rect">
              <a:avLst/>
            </a:prstGeom>
            <a:grpFill/>
            <a:ln w="9525">
              <a:noFill/>
              <a:miter lim="800000"/>
              <a:headEnd/>
              <a:tailEnd/>
            </a:ln>
          </p:spPr>
          <p:txBody>
            <a:bodyPr wrap="none" lIns="0" tIns="0" rIns="0" bIns="0" anchor="ctr">
              <a:prstTxWarp prst="textNoShape">
                <a:avLst/>
              </a:prstTxWarp>
            </a:bodyPr>
            <a:lstStyle/>
            <a:p>
              <a:endParaRPr lang="en-US">
                <a:solidFill>
                  <a:prstClr val="black"/>
                </a:solidFill>
              </a:endParaRPr>
            </a:p>
          </p:txBody>
        </p:sp>
      </p:grpSp>
      <p:sp>
        <p:nvSpPr>
          <p:cNvPr id="2" name="Title 1"/>
          <p:cNvSpPr>
            <a:spLocks noGrp="1"/>
          </p:cNvSpPr>
          <p:nvPr>
            <p:ph type="title"/>
          </p:nvPr>
        </p:nvSpPr>
        <p:spPr>
          <a:xfrm>
            <a:off x="609600" y="2971800"/>
            <a:ext cx="9753600" cy="1600200"/>
          </a:xfrm>
        </p:spPr>
        <p:txBody>
          <a:bodyPr tIns="137160" bIns="0" anchor="t">
            <a:normAutofit/>
          </a:bodyPr>
          <a:lstStyle>
            <a:lvl1pPr algn="l">
              <a:lnSpc>
                <a:spcPct val="120000"/>
              </a:lnSpc>
              <a:defRPr sz="2800" b="0" i="0" cap="none">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09600" y="4800600"/>
            <a:ext cx="7315200" cy="1143000"/>
          </a:xfrm>
        </p:spPr>
        <p:txBody>
          <a:bodyPr lIns="0" tIns="0" rIns="0" bIns="0" anchor="t" anchorCtr="0">
            <a:normAutofit/>
          </a:bodyPr>
          <a:lstStyle>
            <a:lvl1pPr marL="0" indent="0">
              <a:spcBef>
                <a:spcPts val="0"/>
              </a:spcBef>
              <a:buNone/>
              <a:defRPr sz="1800">
                <a:solidFill>
                  <a:srgbClr val="000000"/>
                </a:solidFill>
              </a:defRPr>
            </a:lvl1pPr>
            <a:lvl2pPr marL="457189" indent="0">
              <a:buNone/>
              <a:defRPr sz="1800">
                <a:solidFill>
                  <a:schemeClr val="tx1">
                    <a:tint val="75000"/>
                  </a:schemeClr>
                </a:solidFill>
              </a:defRPr>
            </a:lvl2pPr>
            <a:lvl3pPr marL="914378"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2"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8725808" y="6537960"/>
            <a:ext cx="2856609" cy="320040"/>
          </a:xfrm>
          <a:prstGeom prst="rect">
            <a:avLst/>
          </a:prstGeom>
        </p:spPr>
        <p:txBody>
          <a:bodyPr/>
          <a:lstStyle>
            <a:lvl1pPr>
              <a:defRPr>
                <a:solidFill>
                  <a:srgbClr val="000000"/>
                </a:solidFill>
              </a:defRPr>
            </a:lvl1pPr>
          </a:lstStyle>
          <a:p>
            <a:endParaRPr lang="en-US" dirty="0"/>
          </a:p>
        </p:txBody>
      </p:sp>
      <p:sp>
        <p:nvSpPr>
          <p:cNvPr id="5" name="Footer Placeholder 4"/>
          <p:cNvSpPr>
            <a:spLocks noGrp="1"/>
          </p:cNvSpPr>
          <p:nvPr>
            <p:ph type="ftr" sz="quarter" idx="11"/>
          </p:nvPr>
        </p:nvSpPr>
        <p:spPr>
          <a:xfrm>
            <a:off x="609600" y="6537960"/>
            <a:ext cx="8104432" cy="320040"/>
          </a:xfrm>
          <a:prstGeom prst="rect">
            <a:avLst/>
          </a:prstGeom>
        </p:spPr>
        <p:txBody>
          <a:bodyPr/>
          <a:lstStyle>
            <a:lvl1pPr>
              <a:defRPr>
                <a:solidFill>
                  <a:srgbClr val="000000"/>
                </a:solidFill>
              </a:defRPr>
            </a:lvl1pPr>
          </a:lstStyle>
          <a:p>
            <a:endParaRPr lang="en-US" dirty="0"/>
          </a:p>
        </p:txBody>
      </p:sp>
      <p:sp>
        <p:nvSpPr>
          <p:cNvPr id="6" name="Slide Number Placeholder 5"/>
          <p:cNvSpPr>
            <a:spLocks noGrp="1"/>
          </p:cNvSpPr>
          <p:nvPr>
            <p:ph type="sldNum" sz="quarter" idx="12"/>
          </p:nvPr>
        </p:nvSpPr>
        <p:spPr>
          <a:xfrm>
            <a:off x="11582400" y="6537960"/>
            <a:ext cx="609600" cy="320040"/>
          </a:xfrm>
          <a:prstGeom prst="rect">
            <a:avLst/>
          </a:prstGeom>
        </p:spPr>
        <p:txBody>
          <a:bodyPr/>
          <a:lstStyle>
            <a:lvl1pPr>
              <a:defRPr>
                <a:solidFill>
                  <a:schemeClr val="bg1"/>
                </a:solidFill>
              </a:defRPr>
            </a:lvl1pPr>
          </a:lstStyle>
          <a:p>
            <a:fld id="{93FEE7FC-022F-4BA8-82F0-455D26230EFC}" type="slidenum">
              <a:rPr lang="en-US" smtClean="0">
                <a:solidFill>
                  <a:prstClr val="white"/>
                </a:solidFill>
              </a:rPr>
              <a:pPr/>
              <a:t>‹#›</a:t>
            </a:fld>
            <a:endParaRPr lang="en-US" dirty="0">
              <a:solidFill>
                <a:prstClr val="white"/>
              </a:solidFill>
            </a:endParaRPr>
          </a:p>
        </p:txBody>
      </p:sp>
      <p:pic>
        <p:nvPicPr>
          <p:cNvPr id="18" name="Picture 1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851072" y="5791202"/>
            <a:ext cx="2633736" cy="489997"/>
          </a:xfrm>
          <a:prstGeom prst="rect">
            <a:avLst/>
          </a:prstGeom>
        </p:spPr>
      </p:pic>
    </p:spTree>
    <p:extLst>
      <p:ext uri="{BB962C8B-B14F-4D97-AF65-F5344CB8AC3E}">
        <p14:creationId xmlns:p14="http://schemas.microsoft.com/office/powerpoint/2010/main" val="406875914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Partial image slide">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368300" y="6289675"/>
            <a:ext cx="104648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0"/>
              </a:spcBef>
              <a:spcAft>
                <a:spcPct val="0"/>
              </a:spcAft>
              <a:defRPr/>
            </a:pPr>
            <a:r>
              <a:rPr lang="en-US" sz="800" dirty="0" smtClean="0">
                <a:solidFill>
                  <a:srgbClr val="FFFFFF"/>
                </a:solidFill>
                <a:cs typeface="Arial" charset="0"/>
              </a:rPr>
              <a:t>Safety and Health</a:t>
            </a:r>
          </a:p>
        </p:txBody>
      </p:sp>
      <p:pic>
        <p:nvPicPr>
          <p:cNvPr id="5" name="Picture 12" descr="CG44"/>
          <p:cNvPicPr>
            <a:picLocks noChangeAspect="1" noChangeArrowheads="1"/>
          </p:cNvPicPr>
          <p:nvPr userDrawn="1"/>
        </p:nvPicPr>
        <p:blipFill>
          <a:blip r:embed="rId2">
            <a:extLst>
              <a:ext uri="{28A0092B-C50C-407E-A947-70E740481C1C}">
                <a14:useLocalDpi xmlns:a14="http://schemas.microsoft.com/office/drawing/2010/main" val="0"/>
              </a:ext>
            </a:extLst>
          </a:blip>
          <a:srcRect r="5035"/>
          <a:stretch>
            <a:fillRect/>
          </a:stretch>
        </p:blipFill>
        <p:spPr bwMode="auto">
          <a:xfrm>
            <a:off x="7759701" y="1670051"/>
            <a:ext cx="4459817" cy="447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a:spLocks noGrp="1"/>
          </p:cNvSpPr>
          <p:nvPr>
            <p:ph type="title"/>
          </p:nvPr>
        </p:nvSpPr>
        <p:spPr>
          <a:xfrm>
            <a:off x="1117600" y="533401"/>
            <a:ext cx="6604000" cy="639763"/>
          </a:xfrm>
        </p:spPr>
        <p:txBody>
          <a:bodyPr/>
          <a:lstStyle>
            <a:lvl1pPr>
              <a:defRPr/>
            </a:lvl1pPr>
          </a:lstStyle>
          <a:p>
            <a:r>
              <a:rPr lang="en-US" smtClean="0"/>
              <a:t>Click to edit Master title style</a:t>
            </a:r>
            <a:endParaRPr lang="en-US" dirty="0"/>
          </a:p>
        </p:txBody>
      </p:sp>
      <p:sp>
        <p:nvSpPr>
          <p:cNvPr id="9" name="Content Placeholder 2"/>
          <p:cNvSpPr>
            <a:spLocks noGrp="1"/>
          </p:cNvSpPr>
          <p:nvPr>
            <p:ph idx="1"/>
          </p:nvPr>
        </p:nvSpPr>
        <p:spPr>
          <a:xfrm>
            <a:off x="1117600" y="1676401"/>
            <a:ext cx="6604000" cy="4465637"/>
          </a:xfrm>
        </p:spPr>
        <p:txBody>
          <a:bodyPr/>
          <a:lstStyle>
            <a:lvl1pPr>
              <a:buClr>
                <a:srgbClr val="093678"/>
              </a:buClr>
              <a:defRPr/>
            </a:lvl1pPr>
            <a:lvl2pPr marL="914400" indent="-457200">
              <a:buClr>
                <a:srgbClr val="093678"/>
              </a:buClr>
              <a:buSzPct val="80000"/>
              <a:buFont typeface="+mj-lt"/>
              <a:buAutoNum type="alphaUcPeriod"/>
              <a:defRPr/>
            </a:lvl2pPr>
            <a:lvl3pPr>
              <a:buClr>
                <a:srgbClr val="093678"/>
              </a:buClr>
              <a:buSzPct val="70000"/>
              <a:buFont typeface="Wingdings" pitchFamily="2" charset="2"/>
              <a:buChar char="§"/>
              <a:defRPr/>
            </a:lvl3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413219392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2985797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12800" y="457201"/>
            <a:ext cx="10566400" cy="549275"/>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812800" y="1219200"/>
            <a:ext cx="10668000" cy="47244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8"/>
          <p:cNvSpPr>
            <a:spLocks noGrp="1"/>
          </p:cNvSpPr>
          <p:nvPr>
            <p:ph sz="quarter" idx="10"/>
          </p:nvPr>
        </p:nvSpPr>
        <p:spPr>
          <a:xfrm>
            <a:off x="8534400" y="609600"/>
            <a:ext cx="2844800" cy="381000"/>
          </a:xfrm>
        </p:spPr>
        <p:txBody>
          <a:bodyPr/>
          <a:lstStyle>
            <a:lvl1pPr>
              <a:buNone/>
              <a:defRPr sz="1800"/>
            </a:lvl1pPr>
            <a:lvl2pPr>
              <a:buNone/>
              <a:defRPr sz="2000"/>
            </a:lvl2pPr>
            <a:lvl3pPr>
              <a:buNone/>
              <a:defRPr sz="2000"/>
            </a:lvl3pPr>
            <a:lvl4pPr>
              <a:buNone/>
              <a:defRPr sz="2000"/>
            </a:lvl4pPr>
            <a:lvl5pPr>
              <a:buNone/>
              <a:defRPr sz="2000"/>
            </a:lvl5pPr>
          </a:lstStyle>
          <a:p>
            <a:pPr lvl="0"/>
            <a:r>
              <a:rPr lang="en-US" dirty="0" smtClean="0"/>
              <a:t>Click to edit Master text styles</a:t>
            </a:r>
            <a:endParaRPr lang="en-US" dirty="0"/>
          </a:p>
        </p:txBody>
      </p:sp>
    </p:spTree>
    <p:extLst>
      <p:ext uri="{BB962C8B-B14F-4D97-AF65-F5344CB8AC3E}">
        <p14:creationId xmlns:p14="http://schemas.microsoft.com/office/powerpoint/2010/main" val="3448398316"/>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12800" y="457201"/>
            <a:ext cx="10566400" cy="549275"/>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812800" y="1219200"/>
            <a:ext cx="10668000" cy="47244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8"/>
          <p:cNvSpPr>
            <a:spLocks noGrp="1"/>
          </p:cNvSpPr>
          <p:nvPr>
            <p:ph sz="quarter" idx="10"/>
          </p:nvPr>
        </p:nvSpPr>
        <p:spPr>
          <a:xfrm>
            <a:off x="8534400" y="609600"/>
            <a:ext cx="2844800" cy="381000"/>
          </a:xfrm>
        </p:spPr>
        <p:txBody>
          <a:bodyPr/>
          <a:lstStyle>
            <a:lvl1pPr>
              <a:buNone/>
              <a:defRPr sz="1800"/>
            </a:lvl1pPr>
            <a:lvl2pPr>
              <a:buNone/>
              <a:defRPr sz="2000"/>
            </a:lvl2pPr>
            <a:lvl3pPr>
              <a:buNone/>
              <a:defRPr sz="2000"/>
            </a:lvl3pPr>
            <a:lvl4pPr>
              <a:buNone/>
              <a:defRPr sz="2000"/>
            </a:lvl4pPr>
            <a:lvl5pPr>
              <a:buNone/>
              <a:defRPr sz="2000"/>
            </a:lvl5pPr>
          </a:lstStyle>
          <a:p>
            <a:pPr lvl="0"/>
            <a:r>
              <a:rPr lang="en-US" dirty="0" smtClean="0"/>
              <a:t>Click to edit Master text styles</a:t>
            </a:r>
            <a:endParaRPr lang="en-US" dirty="0"/>
          </a:p>
        </p:txBody>
      </p:sp>
    </p:spTree>
    <p:extLst>
      <p:ext uri="{BB962C8B-B14F-4D97-AF65-F5344CB8AC3E}">
        <p14:creationId xmlns:p14="http://schemas.microsoft.com/office/powerpoint/2010/main" val="3079272147"/>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12800" y="457201"/>
            <a:ext cx="10566400" cy="549275"/>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812800" y="1219200"/>
            <a:ext cx="10668000" cy="47244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8"/>
          <p:cNvSpPr>
            <a:spLocks noGrp="1"/>
          </p:cNvSpPr>
          <p:nvPr>
            <p:ph sz="quarter" idx="10"/>
          </p:nvPr>
        </p:nvSpPr>
        <p:spPr>
          <a:xfrm>
            <a:off x="8534400" y="609600"/>
            <a:ext cx="2844800" cy="381000"/>
          </a:xfrm>
        </p:spPr>
        <p:txBody>
          <a:bodyPr/>
          <a:lstStyle>
            <a:lvl1pPr>
              <a:buNone/>
              <a:defRPr sz="1800"/>
            </a:lvl1pPr>
            <a:lvl2pPr>
              <a:buNone/>
              <a:defRPr sz="2000"/>
            </a:lvl2pPr>
            <a:lvl3pPr>
              <a:buNone/>
              <a:defRPr sz="2000"/>
            </a:lvl3pPr>
            <a:lvl4pPr>
              <a:buNone/>
              <a:defRPr sz="2000"/>
            </a:lvl4pPr>
            <a:lvl5pPr>
              <a:buNone/>
              <a:defRPr sz="2000"/>
            </a:lvl5pPr>
          </a:lstStyle>
          <a:p>
            <a:pPr lvl="0"/>
            <a:r>
              <a:rPr lang="en-US" dirty="0" smtClean="0"/>
              <a:t>Click to edit Master text styles</a:t>
            </a:r>
            <a:endParaRPr lang="en-US" dirty="0"/>
          </a:p>
        </p:txBody>
      </p:sp>
    </p:spTree>
    <p:extLst>
      <p:ext uri="{BB962C8B-B14F-4D97-AF65-F5344CB8AC3E}">
        <p14:creationId xmlns:p14="http://schemas.microsoft.com/office/powerpoint/2010/main" val="620159985"/>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12800" y="457201"/>
            <a:ext cx="10566400" cy="549275"/>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812800" y="1219200"/>
            <a:ext cx="10668000" cy="47244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8"/>
          <p:cNvSpPr>
            <a:spLocks noGrp="1"/>
          </p:cNvSpPr>
          <p:nvPr>
            <p:ph sz="quarter" idx="10"/>
          </p:nvPr>
        </p:nvSpPr>
        <p:spPr>
          <a:xfrm>
            <a:off x="8534400" y="609600"/>
            <a:ext cx="2844800" cy="381000"/>
          </a:xfrm>
        </p:spPr>
        <p:txBody>
          <a:bodyPr/>
          <a:lstStyle>
            <a:lvl1pPr>
              <a:buNone/>
              <a:defRPr sz="1800"/>
            </a:lvl1pPr>
            <a:lvl2pPr>
              <a:buNone/>
              <a:defRPr sz="2000"/>
            </a:lvl2pPr>
            <a:lvl3pPr>
              <a:buNone/>
              <a:defRPr sz="2000"/>
            </a:lvl3pPr>
            <a:lvl4pPr>
              <a:buNone/>
              <a:defRPr sz="2000"/>
            </a:lvl4pPr>
            <a:lvl5pPr>
              <a:buNone/>
              <a:defRPr sz="2000"/>
            </a:lvl5pPr>
          </a:lstStyle>
          <a:p>
            <a:pPr lvl="0"/>
            <a:r>
              <a:rPr lang="en-US" dirty="0" smtClean="0"/>
              <a:t>Click to edit Master text styles</a:t>
            </a:r>
            <a:endParaRPr lang="en-US" dirty="0"/>
          </a:p>
        </p:txBody>
      </p:sp>
    </p:spTree>
    <p:extLst>
      <p:ext uri="{BB962C8B-B14F-4D97-AF65-F5344CB8AC3E}">
        <p14:creationId xmlns:p14="http://schemas.microsoft.com/office/powerpoint/2010/main" val="1021138385"/>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12800" y="457201"/>
            <a:ext cx="10566400" cy="549275"/>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812800" y="1219200"/>
            <a:ext cx="10668000" cy="47244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8"/>
          <p:cNvSpPr>
            <a:spLocks noGrp="1"/>
          </p:cNvSpPr>
          <p:nvPr>
            <p:ph sz="quarter" idx="10"/>
          </p:nvPr>
        </p:nvSpPr>
        <p:spPr>
          <a:xfrm>
            <a:off x="8534400" y="609600"/>
            <a:ext cx="2844800" cy="381000"/>
          </a:xfrm>
        </p:spPr>
        <p:txBody>
          <a:bodyPr/>
          <a:lstStyle>
            <a:lvl1pPr>
              <a:buNone/>
              <a:defRPr sz="1800"/>
            </a:lvl1pPr>
            <a:lvl2pPr>
              <a:buNone/>
              <a:defRPr sz="2000"/>
            </a:lvl2pPr>
            <a:lvl3pPr>
              <a:buNone/>
              <a:defRPr sz="2000"/>
            </a:lvl3pPr>
            <a:lvl4pPr>
              <a:buNone/>
              <a:defRPr sz="2000"/>
            </a:lvl4pPr>
            <a:lvl5pPr>
              <a:buNone/>
              <a:defRPr sz="2000"/>
            </a:lvl5pPr>
          </a:lstStyle>
          <a:p>
            <a:pPr lvl="0"/>
            <a:r>
              <a:rPr lang="en-US" dirty="0" smtClean="0"/>
              <a:t>Click to edit Master text styles</a:t>
            </a:r>
            <a:endParaRPr lang="en-US" dirty="0"/>
          </a:p>
        </p:txBody>
      </p:sp>
    </p:spTree>
    <p:extLst>
      <p:ext uri="{BB962C8B-B14F-4D97-AF65-F5344CB8AC3E}">
        <p14:creationId xmlns:p14="http://schemas.microsoft.com/office/powerpoint/2010/main" val="1926581547"/>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12800" y="457201"/>
            <a:ext cx="10566400" cy="549275"/>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812800" y="1219200"/>
            <a:ext cx="10668000" cy="47244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8"/>
          <p:cNvSpPr>
            <a:spLocks noGrp="1"/>
          </p:cNvSpPr>
          <p:nvPr>
            <p:ph sz="quarter" idx="10"/>
          </p:nvPr>
        </p:nvSpPr>
        <p:spPr>
          <a:xfrm>
            <a:off x="8534400" y="609600"/>
            <a:ext cx="2844800" cy="381000"/>
          </a:xfrm>
        </p:spPr>
        <p:txBody>
          <a:bodyPr/>
          <a:lstStyle>
            <a:lvl1pPr>
              <a:buNone/>
              <a:defRPr sz="1800"/>
            </a:lvl1pPr>
            <a:lvl2pPr>
              <a:buNone/>
              <a:defRPr sz="2000"/>
            </a:lvl2pPr>
            <a:lvl3pPr>
              <a:buNone/>
              <a:defRPr sz="2000"/>
            </a:lvl3pPr>
            <a:lvl4pPr>
              <a:buNone/>
              <a:defRPr sz="2000"/>
            </a:lvl4pPr>
            <a:lvl5pPr>
              <a:buNone/>
              <a:defRPr sz="2000"/>
            </a:lvl5pPr>
          </a:lstStyle>
          <a:p>
            <a:pPr lvl="0"/>
            <a:r>
              <a:rPr lang="en-US" dirty="0" smtClean="0"/>
              <a:t>Click to edit Master text styles</a:t>
            </a:r>
            <a:endParaRPr lang="en-US" dirty="0"/>
          </a:p>
        </p:txBody>
      </p:sp>
    </p:spTree>
    <p:extLst>
      <p:ext uri="{BB962C8B-B14F-4D97-AF65-F5344CB8AC3E}">
        <p14:creationId xmlns:p14="http://schemas.microsoft.com/office/powerpoint/2010/main" val="3339000671"/>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12800" y="457201"/>
            <a:ext cx="10566400" cy="549275"/>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812800" y="1219200"/>
            <a:ext cx="10668000" cy="47244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8"/>
          <p:cNvSpPr>
            <a:spLocks noGrp="1"/>
          </p:cNvSpPr>
          <p:nvPr>
            <p:ph sz="quarter" idx="10"/>
          </p:nvPr>
        </p:nvSpPr>
        <p:spPr>
          <a:xfrm>
            <a:off x="8534400" y="609600"/>
            <a:ext cx="2844800" cy="381000"/>
          </a:xfrm>
        </p:spPr>
        <p:txBody>
          <a:bodyPr/>
          <a:lstStyle>
            <a:lvl1pPr>
              <a:buNone/>
              <a:defRPr sz="1800"/>
            </a:lvl1pPr>
            <a:lvl2pPr>
              <a:buNone/>
              <a:defRPr sz="2000"/>
            </a:lvl2pPr>
            <a:lvl3pPr>
              <a:buNone/>
              <a:defRPr sz="2000"/>
            </a:lvl3pPr>
            <a:lvl4pPr>
              <a:buNone/>
              <a:defRPr sz="2000"/>
            </a:lvl4pPr>
            <a:lvl5pPr>
              <a:buNone/>
              <a:defRPr sz="2000"/>
            </a:lvl5pPr>
          </a:lstStyle>
          <a:p>
            <a:pPr lvl="0"/>
            <a:r>
              <a:rPr lang="en-US" dirty="0" smtClean="0"/>
              <a:t>Click to edit Master text styles</a:t>
            </a:r>
            <a:endParaRPr lang="en-US" dirty="0"/>
          </a:p>
        </p:txBody>
      </p:sp>
    </p:spTree>
    <p:extLst>
      <p:ext uri="{BB962C8B-B14F-4D97-AF65-F5344CB8AC3E}">
        <p14:creationId xmlns:p14="http://schemas.microsoft.com/office/powerpoint/2010/main" val="2907013406"/>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12800" y="457201"/>
            <a:ext cx="10566400" cy="549275"/>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812800" y="1219200"/>
            <a:ext cx="10668000" cy="47244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8"/>
          <p:cNvSpPr>
            <a:spLocks noGrp="1"/>
          </p:cNvSpPr>
          <p:nvPr>
            <p:ph sz="quarter" idx="10"/>
          </p:nvPr>
        </p:nvSpPr>
        <p:spPr>
          <a:xfrm>
            <a:off x="8534400" y="609600"/>
            <a:ext cx="2844800" cy="381000"/>
          </a:xfrm>
        </p:spPr>
        <p:txBody>
          <a:bodyPr/>
          <a:lstStyle>
            <a:lvl1pPr>
              <a:buNone/>
              <a:defRPr sz="1800"/>
            </a:lvl1pPr>
            <a:lvl2pPr>
              <a:buNone/>
              <a:defRPr sz="2000"/>
            </a:lvl2pPr>
            <a:lvl3pPr>
              <a:buNone/>
              <a:defRPr sz="2000"/>
            </a:lvl3pPr>
            <a:lvl4pPr>
              <a:buNone/>
              <a:defRPr sz="2000"/>
            </a:lvl4pPr>
            <a:lvl5pPr>
              <a:buNone/>
              <a:defRPr sz="2000"/>
            </a:lvl5pPr>
          </a:lstStyle>
          <a:p>
            <a:pPr lvl="0"/>
            <a:r>
              <a:rPr lang="en-US" dirty="0" smtClean="0"/>
              <a:t>Click to edit Master text styles</a:t>
            </a:r>
            <a:endParaRPr lang="en-US" dirty="0"/>
          </a:p>
        </p:txBody>
      </p:sp>
    </p:spTree>
    <p:extLst>
      <p:ext uri="{BB962C8B-B14F-4D97-AF65-F5344CB8AC3E}">
        <p14:creationId xmlns:p14="http://schemas.microsoft.com/office/powerpoint/2010/main" val="3001765926"/>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SubHeader Corn">
    <p:spTree>
      <p:nvGrpSpPr>
        <p:cNvPr id="1" name=""/>
        <p:cNvGrpSpPr/>
        <p:nvPr/>
      </p:nvGrpSpPr>
      <p:grpSpPr>
        <a:xfrm>
          <a:off x="0" y="0"/>
          <a:ext cx="0" cy="0"/>
          <a:chOff x="0" y="0"/>
          <a:chExt cx="0" cy="0"/>
        </a:xfrm>
      </p:grpSpPr>
      <p:pic>
        <p:nvPicPr>
          <p:cNvPr id="17" name="Picture 16"/>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bwMode="hidden">
          <a:xfrm>
            <a:off x="0" y="1377256"/>
            <a:ext cx="12192000" cy="2743201"/>
          </a:xfrm>
          <a:prstGeom prst="rect">
            <a:avLst/>
          </a:prstGeom>
        </p:spPr>
      </p:pic>
      <p:sp>
        <p:nvSpPr>
          <p:cNvPr id="16" name="Rectangle 15"/>
          <p:cNvSpPr/>
          <p:nvPr userDrawn="1"/>
        </p:nvSpPr>
        <p:spPr bwMode="hidden">
          <a:xfrm>
            <a:off x="0" y="6537960"/>
            <a:ext cx="7924800" cy="320040"/>
          </a:xfrm>
          <a:prstGeom prst="rect">
            <a:avLst/>
          </a:prstGeom>
          <a:gradFill flip="none" rotWithShape="1">
            <a:gsLst>
              <a:gs pos="0">
                <a:schemeClr val="accent3"/>
              </a:gs>
              <a:gs pos="100000">
                <a:srgbClr val="FFFFFF"/>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normAutofit/>
          </a:bodyPr>
          <a:lstStyle/>
          <a:p>
            <a:pPr algn="ctr"/>
            <a:endParaRPr lang="en-US">
              <a:solidFill>
                <a:prstClr val="white"/>
              </a:solidFill>
            </a:endParaRPr>
          </a:p>
        </p:txBody>
      </p:sp>
      <p:grpSp>
        <p:nvGrpSpPr>
          <p:cNvPr id="13" name="Group 12"/>
          <p:cNvGrpSpPr/>
          <p:nvPr userDrawn="1"/>
        </p:nvGrpSpPr>
        <p:grpSpPr bwMode="hidden">
          <a:xfrm>
            <a:off x="0" y="2971800"/>
            <a:ext cx="10972800" cy="1600200"/>
            <a:chOff x="0" y="2971800"/>
            <a:chExt cx="8229600" cy="1600200"/>
          </a:xfrm>
          <a:gradFill flip="none" rotWithShape="1">
            <a:gsLst>
              <a:gs pos="0">
                <a:schemeClr val="accent1">
                  <a:lumMod val="75000"/>
                </a:schemeClr>
              </a:gs>
              <a:gs pos="100000">
                <a:schemeClr val="accent1"/>
              </a:gs>
            </a:gsLst>
            <a:lin ang="0" scaled="0"/>
            <a:tileRect/>
          </a:gradFill>
        </p:grpSpPr>
        <p:sp>
          <p:nvSpPr>
            <p:cNvPr id="14" name="Rectangle 8"/>
            <p:cNvSpPr>
              <a:spLocks noChangeArrowheads="1"/>
            </p:cNvSpPr>
            <p:nvPr userDrawn="1"/>
          </p:nvSpPr>
          <p:spPr bwMode="hidden">
            <a:xfrm>
              <a:off x="0" y="2971800"/>
              <a:ext cx="8229600" cy="1143000"/>
            </a:xfrm>
            <a:prstGeom prst="rect">
              <a:avLst/>
            </a:prstGeom>
            <a:grpFill/>
            <a:ln w="9525">
              <a:noFill/>
              <a:miter lim="800000"/>
              <a:headEnd/>
              <a:tailEnd/>
            </a:ln>
            <a:effectLst>
              <a:outerShdw blurRad="127000" dist="127000" dir="18900000" algn="tl" rotWithShape="0">
                <a:srgbClr val="000000">
                  <a:alpha val="35000"/>
                </a:srgbClr>
              </a:outerShdw>
            </a:effectLst>
          </p:spPr>
          <p:txBody>
            <a:bodyPr wrap="none" lIns="0" tIns="0" rIns="0" bIns="0" anchor="ctr">
              <a:prstTxWarp prst="textNoShape">
                <a:avLst/>
              </a:prstTxWarp>
            </a:bodyPr>
            <a:lstStyle/>
            <a:p>
              <a:endParaRPr lang="en-US" dirty="0">
                <a:solidFill>
                  <a:prstClr val="black"/>
                </a:solidFill>
              </a:endParaRPr>
            </a:p>
          </p:txBody>
        </p:sp>
        <p:sp>
          <p:nvSpPr>
            <p:cNvPr id="15" name="Rectangle 9"/>
            <p:cNvSpPr>
              <a:spLocks noChangeArrowheads="1"/>
            </p:cNvSpPr>
            <p:nvPr userDrawn="1"/>
          </p:nvSpPr>
          <p:spPr bwMode="hidden">
            <a:xfrm>
              <a:off x="0" y="3886200"/>
              <a:ext cx="5943600" cy="685800"/>
            </a:xfrm>
            <a:prstGeom prst="rect">
              <a:avLst/>
            </a:prstGeom>
            <a:grpFill/>
            <a:ln w="9525">
              <a:noFill/>
              <a:miter lim="800000"/>
              <a:headEnd/>
              <a:tailEnd/>
            </a:ln>
          </p:spPr>
          <p:txBody>
            <a:bodyPr wrap="none" lIns="0" tIns="0" rIns="0" bIns="0" anchor="ctr">
              <a:prstTxWarp prst="textNoShape">
                <a:avLst/>
              </a:prstTxWarp>
            </a:bodyPr>
            <a:lstStyle/>
            <a:p>
              <a:endParaRPr lang="en-US">
                <a:solidFill>
                  <a:prstClr val="black"/>
                </a:solidFill>
              </a:endParaRPr>
            </a:p>
          </p:txBody>
        </p:sp>
      </p:grpSp>
      <p:sp>
        <p:nvSpPr>
          <p:cNvPr id="2" name="Title 1"/>
          <p:cNvSpPr>
            <a:spLocks noGrp="1"/>
          </p:cNvSpPr>
          <p:nvPr>
            <p:ph type="title"/>
          </p:nvPr>
        </p:nvSpPr>
        <p:spPr>
          <a:xfrm>
            <a:off x="609600" y="2971800"/>
            <a:ext cx="9753600" cy="1600200"/>
          </a:xfrm>
        </p:spPr>
        <p:txBody>
          <a:bodyPr tIns="137160" bIns="0" anchor="t">
            <a:normAutofit/>
          </a:bodyPr>
          <a:lstStyle>
            <a:lvl1pPr algn="l">
              <a:lnSpc>
                <a:spcPct val="120000"/>
              </a:lnSpc>
              <a:defRPr sz="2800" b="0" i="0" cap="none">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09600" y="4800600"/>
            <a:ext cx="7315200" cy="1143000"/>
          </a:xfrm>
        </p:spPr>
        <p:txBody>
          <a:bodyPr lIns="0" tIns="0" rIns="0" bIns="0" anchor="t" anchorCtr="0">
            <a:normAutofit/>
          </a:bodyPr>
          <a:lstStyle>
            <a:lvl1pPr marL="0" indent="0">
              <a:spcBef>
                <a:spcPts val="0"/>
              </a:spcBef>
              <a:buNone/>
              <a:defRPr sz="1800">
                <a:solidFill>
                  <a:srgbClr val="000000"/>
                </a:solidFill>
              </a:defRPr>
            </a:lvl1pPr>
            <a:lvl2pPr marL="457189" indent="0">
              <a:buNone/>
              <a:defRPr sz="1800">
                <a:solidFill>
                  <a:schemeClr val="tx1">
                    <a:tint val="75000"/>
                  </a:schemeClr>
                </a:solidFill>
              </a:defRPr>
            </a:lvl2pPr>
            <a:lvl3pPr marL="914378"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2"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8725808" y="6537960"/>
            <a:ext cx="2856609" cy="320040"/>
          </a:xfrm>
          <a:prstGeom prst="rect">
            <a:avLst/>
          </a:prstGeom>
        </p:spPr>
        <p:txBody>
          <a:bodyPr/>
          <a:lstStyle>
            <a:lvl1pPr>
              <a:defRPr>
                <a:solidFill>
                  <a:srgbClr val="000000"/>
                </a:solidFill>
              </a:defRPr>
            </a:lvl1pPr>
          </a:lstStyle>
          <a:p>
            <a:endParaRPr lang="en-US" dirty="0"/>
          </a:p>
        </p:txBody>
      </p:sp>
      <p:sp>
        <p:nvSpPr>
          <p:cNvPr id="5" name="Footer Placeholder 4"/>
          <p:cNvSpPr>
            <a:spLocks noGrp="1"/>
          </p:cNvSpPr>
          <p:nvPr>
            <p:ph type="ftr" sz="quarter" idx="11"/>
          </p:nvPr>
        </p:nvSpPr>
        <p:spPr>
          <a:xfrm>
            <a:off x="609600" y="6537960"/>
            <a:ext cx="8104432" cy="320040"/>
          </a:xfrm>
          <a:prstGeom prst="rect">
            <a:avLst/>
          </a:prstGeom>
        </p:spPr>
        <p:txBody>
          <a:bodyPr/>
          <a:lstStyle>
            <a:lvl1pPr>
              <a:defRPr>
                <a:solidFill>
                  <a:srgbClr val="000000"/>
                </a:solidFill>
              </a:defRPr>
            </a:lvl1pPr>
          </a:lstStyle>
          <a:p>
            <a:endParaRPr lang="en-US" dirty="0"/>
          </a:p>
        </p:txBody>
      </p:sp>
      <p:sp>
        <p:nvSpPr>
          <p:cNvPr id="6" name="Slide Number Placeholder 5"/>
          <p:cNvSpPr>
            <a:spLocks noGrp="1"/>
          </p:cNvSpPr>
          <p:nvPr>
            <p:ph type="sldNum" sz="quarter" idx="12"/>
          </p:nvPr>
        </p:nvSpPr>
        <p:spPr>
          <a:xfrm>
            <a:off x="11582400" y="6537960"/>
            <a:ext cx="609600" cy="320040"/>
          </a:xfrm>
          <a:prstGeom prst="rect">
            <a:avLst/>
          </a:prstGeom>
        </p:spPr>
        <p:txBody>
          <a:bodyPr/>
          <a:lstStyle>
            <a:lvl1pPr>
              <a:defRPr>
                <a:solidFill>
                  <a:schemeClr val="bg1"/>
                </a:solidFill>
              </a:defRPr>
            </a:lvl1pPr>
          </a:lstStyle>
          <a:p>
            <a:fld id="{93FEE7FC-022F-4BA8-82F0-455D26230EFC}" type="slidenum">
              <a:rPr lang="en-US" smtClean="0">
                <a:solidFill>
                  <a:prstClr val="white"/>
                </a:solidFill>
              </a:rPr>
              <a:pPr/>
              <a:t>‹#›</a:t>
            </a:fld>
            <a:endParaRPr lang="en-US" dirty="0">
              <a:solidFill>
                <a:prstClr val="white"/>
              </a:solidFill>
            </a:endParaRPr>
          </a:p>
        </p:txBody>
      </p:sp>
      <p:pic>
        <p:nvPicPr>
          <p:cNvPr id="18" name="Picture 1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851072" y="5791202"/>
            <a:ext cx="2633736" cy="489997"/>
          </a:xfrm>
          <a:prstGeom prst="rect">
            <a:avLst/>
          </a:prstGeom>
        </p:spPr>
      </p:pic>
    </p:spTree>
    <p:extLst>
      <p:ext uri="{BB962C8B-B14F-4D97-AF65-F5344CB8AC3E}">
        <p14:creationId xmlns:p14="http://schemas.microsoft.com/office/powerpoint/2010/main" val="391135525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12800" y="457201"/>
            <a:ext cx="10566400" cy="549275"/>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812800" y="1219200"/>
            <a:ext cx="10668000" cy="47244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8"/>
          <p:cNvSpPr>
            <a:spLocks noGrp="1"/>
          </p:cNvSpPr>
          <p:nvPr>
            <p:ph sz="quarter" idx="10"/>
          </p:nvPr>
        </p:nvSpPr>
        <p:spPr>
          <a:xfrm>
            <a:off x="8534400" y="609600"/>
            <a:ext cx="2844800" cy="381000"/>
          </a:xfrm>
        </p:spPr>
        <p:txBody>
          <a:bodyPr/>
          <a:lstStyle>
            <a:lvl1pPr>
              <a:buNone/>
              <a:defRPr sz="1800"/>
            </a:lvl1pPr>
            <a:lvl2pPr>
              <a:buNone/>
              <a:defRPr sz="2000"/>
            </a:lvl2pPr>
            <a:lvl3pPr>
              <a:buNone/>
              <a:defRPr sz="2000"/>
            </a:lvl3pPr>
            <a:lvl4pPr>
              <a:buNone/>
              <a:defRPr sz="2000"/>
            </a:lvl4pPr>
            <a:lvl5pPr>
              <a:buNone/>
              <a:defRPr sz="2000"/>
            </a:lvl5pPr>
          </a:lstStyle>
          <a:p>
            <a:pPr lvl="0"/>
            <a:r>
              <a:rPr lang="en-US" dirty="0" smtClean="0"/>
              <a:t>Click to edit Master text styles</a:t>
            </a:r>
            <a:endParaRPr lang="en-US" dirty="0"/>
          </a:p>
        </p:txBody>
      </p:sp>
    </p:spTree>
    <p:extLst>
      <p:ext uri="{BB962C8B-B14F-4D97-AF65-F5344CB8AC3E}">
        <p14:creationId xmlns:p14="http://schemas.microsoft.com/office/powerpoint/2010/main" val="3333679021"/>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12800" y="457201"/>
            <a:ext cx="10566400" cy="549275"/>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812800" y="1219200"/>
            <a:ext cx="10668000" cy="47244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8"/>
          <p:cNvSpPr>
            <a:spLocks noGrp="1"/>
          </p:cNvSpPr>
          <p:nvPr>
            <p:ph sz="quarter" idx="10"/>
          </p:nvPr>
        </p:nvSpPr>
        <p:spPr>
          <a:xfrm>
            <a:off x="8534400" y="609600"/>
            <a:ext cx="2844800" cy="381000"/>
          </a:xfrm>
        </p:spPr>
        <p:txBody>
          <a:bodyPr/>
          <a:lstStyle>
            <a:lvl1pPr>
              <a:buNone/>
              <a:defRPr sz="1800"/>
            </a:lvl1pPr>
            <a:lvl2pPr>
              <a:buNone/>
              <a:defRPr sz="2000"/>
            </a:lvl2pPr>
            <a:lvl3pPr>
              <a:buNone/>
              <a:defRPr sz="2000"/>
            </a:lvl3pPr>
            <a:lvl4pPr>
              <a:buNone/>
              <a:defRPr sz="2000"/>
            </a:lvl4pPr>
            <a:lvl5pPr>
              <a:buNone/>
              <a:defRPr sz="2000"/>
            </a:lvl5pPr>
          </a:lstStyle>
          <a:p>
            <a:pPr lvl="0"/>
            <a:r>
              <a:rPr lang="en-US" dirty="0" smtClean="0"/>
              <a:t>Click to edit Master text styles</a:t>
            </a:r>
            <a:endParaRPr lang="en-US" dirty="0"/>
          </a:p>
        </p:txBody>
      </p:sp>
    </p:spTree>
    <p:extLst>
      <p:ext uri="{BB962C8B-B14F-4D97-AF65-F5344CB8AC3E}">
        <p14:creationId xmlns:p14="http://schemas.microsoft.com/office/powerpoint/2010/main" val="3118316998"/>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12800" y="457201"/>
            <a:ext cx="10566400" cy="549275"/>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812800" y="1219200"/>
            <a:ext cx="10668000" cy="47244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8"/>
          <p:cNvSpPr>
            <a:spLocks noGrp="1"/>
          </p:cNvSpPr>
          <p:nvPr>
            <p:ph sz="quarter" idx="10"/>
          </p:nvPr>
        </p:nvSpPr>
        <p:spPr>
          <a:xfrm>
            <a:off x="8534400" y="609600"/>
            <a:ext cx="2844800" cy="381000"/>
          </a:xfrm>
        </p:spPr>
        <p:txBody>
          <a:bodyPr/>
          <a:lstStyle>
            <a:lvl1pPr>
              <a:buNone/>
              <a:defRPr sz="1800"/>
            </a:lvl1pPr>
            <a:lvl2pPr>
              <a:buNone/>
              <a:defRPr sz="2000"/>
            </a:lvl2pPr>
            <a:lvl3pPr>
              <a:buNone/>
              <a:defRPr sz="2000"/>
            </a:lvl3pPr>
            <a:lvl4pPr>
              <a:buNone/>
              <a:defRPr sz="2000"/>
            </a:lvl4pPr>
            <a:lvl5pPr>
              <a:buNone/>
              <a:defRPr sz="2000"/>
            </a:lvl5pPr>
          </a:lstStyle>
          <a:p>
            <a:pPr lvl="0"/>
            <a:r>
              <a:rPr lang="en-US" dirty="0" smtClean="0"/>
              <a:t>Click to edit Master text styles</a:t>
            </a:r>
            <a:endParaRPr lang="en-US" dirty="0"/>
          </a:p>
        </p:txBody>
      </p:sp>
    </p:spTree>
    <p:extLst>
      <p:ext uri="{BB962C8B-B14F-4D97-AF65-F5344CB8AC3E}">
        <p14:creationId xmlns:p14="http://schemas.microsoft.com/office/powerpoint/2010/main" val="702919495"/>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12800" y="457201"/>
            <a:ext cx="10566400" cy="549275"/>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812800" y="1219200"/>
            <a:ext cx="10668000" cy="47244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8"/>
          <p:cNvSpPr>
            <a:spLocks noGrp="1"/>
          </p:cNvSpPr>
          <p:nvPr>
            <p:ph sz="quarter" idx="10"/>
          </p:nvPr>
        </p:nvSpPr>
        <p:spPr>
          <a:xfrm>
            <a:off x="8534400" y="609600"/>
            <a:ext cx="2844800" cy="381000"/>
          </a:xfrm>
        </p:spPr>
        <p:txBody>
          <a:bodyPr/>
          <a:lstStyle>
            <a:lvl1pPr>
              <a:buNone/>
              <a:defRPr sz="1800"/>
            </a:lvl1pPr>
            <a:lvl2pPr>
              <a:buNone/>
              <a:defRPr sz="2000"/>
            </a:lvl2pPr>
            <a:lvl3pPr>
              <a:buNone/>
              <a:defRPr sz="2000"/>
            </a:lvl3pPr>
            <a:lvl4pPr>
              <a:buNone/>
              <a:defRPr sz="2000"/>
            </a:lvl4pPr>
            <a:lvl5pPr>
              <a:buNone/>
              <a:defRPr sz="2000"/>
            </a:lvl5pPr>
          </a:lstStyle>
          <a:p>
            <a:pPr lvl="0"/>
            <a:r>
              <a:rPr lang="en-US" dirty="0" smtClean="0"/>
              <a:t>Click to edit Master text styles</a:t>
            </a:r>
            <a:endParaRPr lang="en-US" dirty="0"/>
          </a:p>
        </p:txBody>
      </p:sp>
    </p:spTree>
    <p:extLst>
      <p:ext uri="{BB962C8B-B14F-4D97-AF65-F5344CB8AC3E}">
        <p14:creationId xmlns:p14="http://schemas.microsoft.com/office/powerpoint/2010/main" val="213705029"/>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12800" y="457201"/>
            <a:ext cx="10566400" cy="549275"/>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812800" y="1219200"/>
            <a:ext cx="10668000" cy="47244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8"/>
          <p:cNvSpPr>
            <a:spLocks noGrp="1"/>
          </p:cNvSpPr>
          <p:nvPr>
            <p:ph sz="quarter" idx="10"/>
          </p:nvPr>
        </p:nvSpPr>
        <p:spPr>
          <a:xfrm>
            <a:off x="8534400" y="609600"/>
            <a:ext cx="2844800" cy="381000"/>
          </a:xfrm>
        </p:spPr>
        <p:txBody>
          <a:bodyPr/>
          <a:lstStyle>
            <a:lvl1pPr>
              <a:buNone/>
              <a:defRPr sz="1800"/>
            </a:lvl1pPr>
            <a:lvl2pPr>
              <a:buNone/>
              <a:defRPr sz="2000"/>
            </a:lvl2pPr>
            <a:lvl3pPr>
              <a:buNone/>
              <a:defRPr sz="2000"/>
            </a:lvl3pPr>
            <a:lvl4pPr>
              <a:buNone/>
              <a:defRPr sz="2000"/>
            </a:lvl4pPr>
            <a:lvl5pPr>
              <a:buNone/>
              <a:defRPr sz="2000"/>
            </a:lvl5pPr>
          </a:lstStyle>
          <a:p>
            <a:pPr lvl="0"/>
            <a:r>
              <a:rPr lang="en-US" dirty="0" smtClean="0"/>
              <a:t>Click to edit Master text styles</a:t>
            </a:r>
            <a:endParaRPr lang="en-US" dirty="0"/>
          </a:p>
        </p:txBody>
      </p:sp>
    </p:spTree>
    <p:extLst>
      <p:ext uri="{BB962C8B-B14F-4D97-AF65-F5344CB8AC3E}">
        <p14:creationId xmlns:p14="http://schemas.microsoft.com/office/powerpoint/2010/main" val="3785131841"/>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12800" y="457201"/>
            <a:ext cx="10566400" cy="549275"/>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812800" y="1219200"/>
            <a:ext cx="10668000" cy="47244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8"/>
          <p:cNvSpPr>
            <a:spLocks noGrp="1"/>
          </p:cNvSpPr>
          <p:nvPr>
            <p:ph sz="quarter" idx="10"/>
          </p:nvPr>
        </p:nvSpPr>
        <p:spPr>
          <a:xfrm>
            <a:off x="8534400" y="609600"/>
            <a:ext cx="2844800" cy="381000"/>
          </a:xfrm>
        </p:spPr>
        <p:txBody>
          <a:bodyPr/>
          <a:lstStyle>
            <a:lvl1pPr>
              <a:buNone/>
              <a:defRPr sz="1800"/>
            </a:lvl1pPr>
            <a:lvl2pPr>
              <a:buNone/>
              <a:defRPr sz="2000"/>
            </a:lvl2pPr>
            <a:lvl3pPr>
              <a:buNone/>
              <a:defRPr sz="2000"/>
            </a:lvl3pPr>
            <a:lvl4pPr>
              <a:buNone/>
              <a:defRPr sz="2000"/>
            </a:lvl4pPr>
            <a:lvl5pPr>
              <a:buNone/>
              <a:defRPr sz="2000"/>
            </a:lvl5pPr>
          </a:lstStyle>
          <a:p>
            <a:pPr lvl="0"/>
            <a:r>
              <a:rPr lang="en-US" dirty="0" smtClean="0"/>
              <a:t>Click to edit Master text styles</a:t>
            </a:r>
            <a:endParaRPr lang="en-US" dirty="0"/>
          </a:p>
        </p:txBody>
      </p:sp>
    </p:spTree>
    <p:extLst>
      <p:ext uri="{BB962C8B-B14F-4D97-AF65-F5344CB8AC3E}">
        <p14:creationId xmlns:p14="http://schemas.microsoft.com/office/powerpoint/2010/main" val="255493410"/>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17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12800" y="457201"/>
            <a:ext cx="10566400" cy="549275"/>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812800" y="1219200"/>
            <a:ext cx="10668000" cy="47244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8"/>
          <p:cNvSpPr>
            <a:spLocks noGrp="1"/>
          </p:cNvSpPr>
          <p:nvPr>
            <p:ph sz="quarter" idx="10"/>
          </p:nvPr>
        </p:nvSpPr>
        <p:spPr>
          <a:xfrm>
            <a:off x="8534400" y="609600"/>
            <a:ext cx="2844800" cy="381000"/>
          </a:xfrm>
        </p:spPr>
        <p:txBody>
          <a:bodyPr/>
          <a:lstStyle>
            <a:lvl1pPr>
              <a:buNone/>
              <a:defRPr sz="1800"/>
            </a:lvl1pPr>
            <a:lvl2pPr>
              <a:buNone/>
              <a:defRPr sz="2000"/>
            </a:lvl2pPr>
            <a:lvl3pPr>
              <a:buNone/>
              <a:defRPr sz="2000"/>
            </a:lvl3pPr>
            <a:lvl4pPr>
              <a:buNone/>
              <a:defRPr sz="2000"/>
            </a:lvl4pPr>
            <a:lvl5pPr>
              <a:buNone/>
              <a:defRPr sz="2000"/>
            </a:lvl5pPr>
          </a:lstStyle>
          <a:p>
            <a:pPr lvl="0"/>
            <a:r>
              <a:rPr lang="en-US" dirty="0" smtClean="0"/>
              <a:t>Click to edit Master text styles</a:t>
            </a:r>
            <a:endParaRPr lang="en-US" dirty="0"/>
          </a:p>
        </p:txBody>
      </p:sp>
    </p:spTree>
    <p:extLst>
      <p:ext uri="{BB962C8B-B14F-4D97-AF65-F5344CB8AC3E}">
        <p14:creationId xmlns:p14="http://schemas.microsoft.com/office/powerpoint/2010/main" val="323292632"/>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18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12800" y="457201"/>
            <a:ext cx="10566400" cy="549275"/>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812800" y="1219200"/>
            <a:ext cx="10668000" cy="47244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8"/>
          <p:cNvSpPr>
            <a:spLocks noGrp="1"/>
          </p:cNvSpPr>
          <p:nvPr>
            <p:ph sz="quarter" idx="10"/>
          </p:nvPr>
        </p:nvSpPr>
        <p:spPr>
          <a:xfrm>
            <a:off x="8534400" y="609600"/>
            <a:ext cx="2844800" cy="381000"/>
          </a:xfrm>
        </p:spPr>
        <p:txBody>
          <a:bodyPr/>
          <a:lstStyle>
            <a:lvl1pPr>
              <a:buNone/>
              <a:defRPr sz="1800"/>
            </a:lvl1pPr>
            <a:lvl2pPr>
              <a:buNone/>
              <a:defRPr sz="2000"/>
            </a:lvl2pPr>
            <a:lvl3pPr>
              <a:buNone/>
              <a:defRPr sz="2000"/>
            </a:lvl3pPr>
            <a:lvl4pPr>
              <a:buNone/>
              <a:defRPr sz="2000"/>
            </a:lvl4pPr>
            <a:lvl5pPr>
              <a:buNone/>
              <a:defRPr sz="2000"/>
            </a:lvl5pPr>
          </a:lstStyle>
          <a:p>
            <a:pPr lvl="0"/>
            <a:r>
              <a:rPr lang="en-US" dirty="0" smtClean="0"/>
              <a:t>Click to edit Master text styles</a:t>
            </a:r>
            <a:endParaRPr lang="en-US" dirty="0"/>
          </a:p>
        </p:txBody>
      </p:sp>
    </p:spTree>
    <p:extLst>
      <p:ext uri="{BB962C8B-B14F-4D97-AF65-F5344CB8AC3E}">
        <p14:creationId xmlns:p14="http://schemas.microsoft.com/office/powerpoint/2010/main" val="4210213865"/>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2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12800" y="457201"/>
            <a:ext cx="10566400" cy="549275"/>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812800" y="1219200"/>
            <a:ext cx="10668000" cy="47244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8"/>
          <p:cNvSpPr>
            <a:spLocks noGrp="1"/>
          </p:cNvSpPr>
          <p:nvPr>
            <p:ph sz="quarter" idx="10"/>
          </p:nvPr>
        </p:nvSpPr>
        <p:spPr>
          <a:xfrm>
            <a:off x="8534400" y="609600"/>
            <a:ext cx="2844800" cy="381000"/>
          </a:xfrm>
        </p:spPr>
        <p:txBody>
          <a:bodyPr/>
          <a:lstStyle>
            <a:lvl1pPr>
              <a:buNone/>
              <a:defRPr sz="1800"/>
            </a:lvl1pPr>
            <a:lvl2pPr>
              <a:buNone/>
              <a:defRPr sz="2000"/>
            </a:lvl2pPr>
            <a:lvl3pPr>
              <a:buNone/>
              <a:defRPr sz="2000"/>
            </a:lvl3pPr>
            <a:lvl4pPr>
              <a:buNone/>
              <a:defRPr sz="2000"/>
            </a:lvl4pPr>
            <a:lvl5pPr>
              <a:buNone/>
              <a:defRPr sz="2000"/>
            </a:lvl5pPr>
          </a:lstStyle>
          <a:p>
            <a:pPr lvl="0"/>
            <a:r>
              <a:rPr lang="en-US" dirty="0" smtClean="0"/>
              <a:t>Click to edit Master text styles</a:t>
            </a:r>
            <a:endParaRPr lang="en-US" dirty="0"/>
          </a:p>
        </p:txBody>
      </p:sp>
    </p:spTree>
    <p:extLst>
      <p:ext uri="{BB962C8B-B14F-4D97-AF65-F5344CB8AC3E}">
        <p14:creationId xmlns:p14="http://schemas.microsoft.com/office/powerpoint/2010/main" val="1131984868"/>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2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12800" y="457201"/>
            <a:ext cx="10566400" cy="549275"/>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812800" y="1219200"/>
            <a:ext cx="10668000" cy="47244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8"/>
          <p:cNvSpPr>
            <a:spLocks noGrp="1"/>
          </p:cNvSpPr>
          <p:nvPr>
            <p:ph sz="quarter" idx="10"/>
          </p:nvPr>
        </p:nvSpPr>
        <p:spPr>
          <a:xfrm>
            <a:off x="8534400" y="609600"/>
            <a:ext cx="2844800" cy="381000"/>
          </a:xfrm>
        </p:spPr>
        <p:txBody>
          <a:bodyPr/>
          <a:lstStyle>
            <a:lvl1pPr>
              <a:buNone/>
              <a:defRPr sz="1800"/>
            </a:lvl1pPr>
            <a:lvl2pPr>
              <a:buNone/>
              <a:defRPr sz="2000"/>
            </a:lvl2pPr>
            <a:lvl3pPr>
              <a:buNone/>
              <a:defRPr sz="2000"/>
            </a:lvl3pPr>
            <a:lvl4pPr>
              <a:buNone/>
              <a:defRPr sz="2000"/>
            </a:lvl4pPr>
            <a:lvl5pPr>
              <a:buNone/>
              <a:defRPr sz="2000"/>
            </a:lvl5pPr>
          </a:lstStyle>
          <a:p>
            <a:pPr lvl="0"/>
            <a:r>
              <a:rPr lang="en-US" dirty="0" smtClean="0"/>
              <a:t>Click to edit Master text styles</a:t>
            </a:r>
            <a:endParaRPr lang="en-US" dirty="0"/>
          </a:p>
        </p:txBody>
      </p:sp>
    </p:spTree>
    <p:extLst>
      <p:ext uri="{BB962C8B-B14F-4D97-AF65-F5344CB8AC3E}">
        <p14:creationId xmlns:p14="http://schemas.microsoft.com/office/powerpoint/2010/main" val="487725029"/>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bwMode="gray">
          <a:xfrm>
            <a:off x="609600" y="1357941"/>
            <a:ext cx="5303520" cy="4625191"/>
          </a:xfrm>
        </p:spPr>
        <p:txBody>
          <a:bodyPr rIns="0"/>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bwMode="gray">
          <a:xfrm>
            <a:off x="6278880" y="1357941"/>
            <a:ext cx="5303520" cy="4625191"/>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80695116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2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12800" y="457201"/>
            <a:ext cx="10566400" cy="549275"/>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812800" y="1219200"/>
            <a:ext cx="10668000" cy="47244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8"/>
          <p:cNvSpPr>
            <a:spLocks noGrp="1"/>
          </p:cNvSpPr>
          <p:nvPr>
            <p:ph sz="quarter" idx="10"/>
          </p:nvPr>
        </p:nvSpPr>
        <p:spPr>
          <a:xfrm>
            <a:off x="8534400" y="609600"/>
            <a:ext cx="2844800" cy="381000"/>
          </a:xfrm>
        </p:spPr>
        <p:txBody>
          <a:bodyPr/>
          <a:lstStyle>
            <a:lvl1pPr>
              <a:buNone/>
              <a:defRPr sz="1800"/>
            </a:lvl1pPr>
            <a:lvl2pPr>
              <a:buNone/>
              <a:defRPr sz="2000"/>
            </a:lvl2pPr>
            <a:lvl3pPr>
              <a:buNone/>
              <a:defRPr sz="2000"/>
            </a:lvl3pPr>
            <a:lvl4pPr>
              <a:buNone/>
              <a:defRPr sz="2000"/>
            </a:lvl4pPr>
            <a:lvl5pPr>
              <a:buNone/>
              <a:defRPr sz="2000"/>
            </a:lvl5pPr>
          </a:lstStyle>
          <a:p>
            <a:pPr lvl="0"/>
            <a:r>
              <a:rPr lang="en-US" dirty="0" smtClean="0"/>
              <a:t>Click to edit Master text styles</a:t>
            </a:r>
            <a:endParaRPr lang="en-US" dirty="0"/>
          </a:p>
        </p:txBody>
      </p:sp>
    </p:spTree>
    <p:extLst>
      <p:ext uri="{BB962C8B-B14F-4D97-AF65-F5344CB8AC3E}">
        <p14:creationId xmlns:p14="http://schemas.microsoft.com/office/powerpoint/2010/main" val="704558648"/>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2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12800" y="457201"/>
            <a:ext cx="10566400" cy="549275"/>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812800" y="1219200"/>
            <a:ext cx="10668000" cy="47244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8"/>
          <p:cNvSpPr>
            <a:spLocks noGrp="1"/>
          </p:cNvSpPr>
          <p:nvPr>
            <p:ph sz="quarter" idx="10"/>
          </p:nvPr>
        </p:nvSpPr>
        <p:spPr>
          <a:xfrm>
            <a:off x="8534400" y="609600"/>
            <a:ext cx="2844800" cy="381000"/>
          </a:xfrm>
        </p:spPr>
        <p:txBody>
          <a:bodyPr/>
          <a:lstStyle>
            <a:lvl1pPr>
              <a:buNone/>
              <a:defRPr sz="1800"/>
            </a:lvl1pPr>
            <a:lvl2pPr>
              <a:buNone/>
              <a:defRPr sz="2000"/>
            </a:lvl2pPr>
            <a:lvl3pPr>
              <a:buNone/>
              <a:defRPr sz="2000"/>
            </a:lvl3pPr>
            <a:lvl4pPr>
              <a:buNone/>
              <a:defRPr sz="2000"/>
            </a:lvl4pPr>
            <a:lvl5pPr>
              <a:buNone/>
              <a:defRPr sz="2000"/>
            </a:lvl5pPr>
          </a:lstStyle>
          <a:p>
            <a:pPr lvl="0"/>
            <a:r>
              <a:rPr lang="en-US" dirty="0" smtClean="0"/>
              <a:t>Click to edit Master text styles</a:t>
            </a:r>
            <a:endParaRPr lang="en-US" dirty="0"/>
          </a:p>
        </p:txBody>
      </p:sp>
    </p:spTree>
    <p:extLst>
      <p:ext uri="{BB962C8B-B14F-4D97-AF65-F5344CB8AC3E}">
        <p14:creationId xmlns:p14="http://schemas.microsoft.com/office/powerpoint/2010/main" val="1197548851"/>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2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12800" y="457201"/>
            <a:ext cx="10566400" cy="549275"/>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812800" y="1219200"/>
            <a:ext cx="10668000" cy="47244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8"/>
          <p:cNvSpPr>
            <a:spLocks noGrp="1"/>
          </p:cNvSpPr>
          <p:nvPr>
            <p:ph sz="quarter" idx="10"/>
          </p:nvPr>
        </p:nvSpPr>
        <p:spPr>
          <a:xfrm>
            <a:off x="8534400" y="609600"/>
            <a:ext cx="2844800" cy="381000"/>
          </a:xfrm>
        </p:spPr>
        <p:txBody>
          <a:bodyPr/>
          <a:lstStyle>
            <a:lvl1pPr>
              <a:buNone/>
              <a:defRPr sz="1800"/>
            </a:lvl1pPr>
            <a:lvl2pPr>
              <a:buNone/>
              <a:defRPr sz="2000"/>
            </a:lvl2pPr>
            <a:lvl3pPr>
              <a:buNone/>
              <a:defRPr sz="2000"/>
            </a:lvl3pPr>
            <a:lvl4pPr>
              <a:buNone/>
              <a:defRPr sz="2000"/>
            </a:lvl4pPr>
            <a:lvl5pPr>
              <a:buNone/>
              <a:defRPr sz="2000"/>
            </a:lvl5pPr>
          </a:lstStyle>
          <a:p>
            <a:pPr lvl="0"/>
            <a:r>
              <a:rPr lang="en-US" dirty="0" smtClean="0"/>
              <a:t>Click to edit Master text styles</a:t>
            </a:r>
            <a:endParaRPr lang="en-US" dirty="0"/>
          </a:p>
        </p:txBody>
      </p:sp>
    </p:spTree>
    <p:extLst>
      <p:ext uri="{BB962C8B-B14F-4D97-AF65-F5344CB8AC3E}">
        <p14:creationId xmlns:p14="http://schemas.microsoft.com/office/powerpoint/2010/main" val="2542255426"/>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2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12800" y="457201"/>
            <a:ext cx="10566400" cy="549275"/>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812800" y="1219200"/>
            <a:ext cx="10668000" cy="47244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8"/>
          <p:cNvSpPr>
            <a:spLocks noGrp="1"/>
          </p:cNvSpPr>
          <p:nvPr>
            <p:ph sz="quarter" idx="10"/>
          </p:nvPr>
        </p:nvSpPr>
        <p:spPr>
          <a:xfrm>
            <a:off x="8534400" y="609600"/>
            <a:ext cx="2844800" cy="381000"/>
          </a:xfrm>
        </p:spPr>
        <p:txBody>
          <a:bodyPr/>
          <a:lstStyle>
            <a:lvl1pPr>
              <a:buNone/>
              <a:defRPr sz="1800"/>
            </a:lvl1pPr>
            <a:lvl2pPr>
              <a:buNone/>
              <a:defRPr sz="2000"/>
            </a:lvl2pPr>
            <a:lvl3pPr>
              <a:buNone/>
              <a:defRPr sz="2000"/>
            </a:lvl3pPr>
            <a:lvl4pPr>
              <a:buNone/>
              <a:defRPr sz="2000"/>
            </a:lvl4pPr>
            <a:lvl5pPr>
              <a:buNone/>
              <a:defRPr sz="2000"/>
            </a:lvl5pPr>
          </a:lstStyle>
          <a:p>
            <a:pPr lvl="0"/>
            <a:r>
              <a:rPr lang="en-US" dirty="0" smtClean="0"/>
              <a:t>Click to edit Master text styles</a:t>
            </a:r>
            <a:endParaRPr lang="en-US" dirty="0"/>
          </a:p>
        </p:txBody>
      </p:sp>
    </p:spTree>
    <p:extLst>
      <p:ext uri="{BB962C8B-B14F-4D97-AF65-F5344CB8AC3E}">
        <p14:creationId xmlns:p14="http://schemas.microsoft.com/office/powerpoint/2010/main" val="1931303874"/>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27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12800" y="457201"/>
            <a:ext cx="10566400" cy="549275"/>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812800" y="1219200"/>
            <a:ext cx="10668000" cy="47244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8"/>
          <p:cNvSpPr>
            <a:spLocks noGrp="1"/>
          </p:cNvSpPr>
          <p:nvPr>
            <p:ph sz="quarter" idx="10"/>
          </p:nvPr>
        </p:nvSpPr>
        <p:spPr>
          <a:xfrm>
            <a:off x="8534400" y="609600"/>
            <a:ext cx="2844800" cy="381000"/>
          </a:xfrm>
        </p:spPr>
        <p:txBody>
          <a:bodyPr/>
          <a:lstStyle>
            <a:lvl1pPr>
              <a:buNone/>
              <a:defRPr sz="1800"/>
            </a:lvl1pPr>
            <a:lvl2pPr>
              <a:buNone/>
              <a:defRPr sz="2000"/>
            </a:lvl2pPr>
            <a:lvl3pPr>
              <a:buNone/>
              <a:defRPr sz="2000"/>
            </a:lvl3pPr>
            <a:lvl4pPr>
              <a:buNone/>
              <a:defRPr sz="2000"/>
            </a:lvl4pPr>
            <a:lvl5pPr>
              <a:buNone/>
              <a:defRPr sz="2000"/>
            </a:lvl5pPr>
          </a:lstStyle>
          <a:p>
            <a:pPr lvl="0"/>
            <a:r>
              <a:rPr lang="en-US" dirty="0" smtClean="0"/>
              <a:t>Click to edit Master text styles</a:t>
            </a:r>
            <a:endParaRPr lang="en-US" dirty="0"/>
          </a:p>
        </p:txBody>
      </p:sp>
    </p:spTree>
    <p:extLst>
      <p:ext uri="{BB962C8B-B14F-4D97-AF65-F5344CB8AC3E}">
        <p14:creationId xmlns:p14="http://schemas.microsoft.com/office/powerpoint/2010/main" val="2810610269"/>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28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12800" y="457201"/>
            <a:ext cx="10566400" cy="549275"/>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812800" y="1219200"/>
            <a:ext cx="10668000" cy="47244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8"/>
          <p:cNvSpPr>
            <a:spLocks noGrp="1"/>
          </p:cNvSpPr>
          <p:nvPr>
            <p:ph sz="quarter" idx="10"/>
          </p:nvPr>
        </p:nvSpPr>
        <p:spPr>
          <a:xfrm>
            <a:off x="8534400" y="609600"/>
            <a:ext cx="2844800" cy="381000"/>
          </a:xfrm>
        </p:spPr>
        <p:txBody>
          <a:bodyPr/>
          <a:lstStyle>
            <a:lvl1pPr>
              <a:buNone/>
              <a:defRPr sz="1800"/>
            </a:lvl1pPr>
            <a:lvl2pPr>
              <a:buNone/>
              <a:defRPr sz="2000"/>
            </a:lvl2pPr>
            <a:lvl3pPr>
              <a:buNone/>
              <a:defRPr sz="2000"/>
            </a:lvl3pPr>
            <a:lvl4pPr>
              <a:buNone/>
              <a:defRPr sz="2000"/>
            </a:lvl4pPr>
            <a:lvl5pPr>
              <a:buNone/>
              <a:defRPr sz="2000"/>
            </a:lvl5pPr>
          </a:lstStyle>
          <a:p>
            <a:pPr lvl="0"/>
            <a:r>
              <a:rPr lang="en-US" dirty="0" smtClean="0"/>
              <a:t>Click to edit Master text styles</a:t>
            </a:r>
            <a:endParaRPr lang="en-US" dirty="0"/>
          </a:p>
        </p:txBody>
      </p:sp>
    </p:spTree>
    <p:extLst>
      <p:ext uri="{BB962C8B-B14F-4D97-AF65-F5344CB8AC3E}">
        <p14:creationId xmlns:p14="http://schemas.microsoft.com/office/powerpoint/2010/main" val="1686402567"/>
      </p:ext>
    </p:extLst>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29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12800" y="457201"/>
            <a:ext cx="10566400" cy="549275"/>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812800" y="1219200"/>
            <a:ext cx="10668000" cy="47244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8"/>
          <p:cNvSpPr>
            <a:spLocks noGrp="1"/>
          </p:cNvSpPr>
          <p:nvPr>
            <p:ph sz="quarter" idx="10"/>
          </p:nvPr>
        </p:nvSpPr>
        <p:spPr>
          <a:xfrm>
            <a:off x="8534400" y="609600"/>
            <a:ext cx="2844800" cy="381000"/>
          </a:xfrm>
        </p:spPr>
        <p:txBody>
          <a:bodyPr/>
          <a:lstStyle>
            <a:lvl1pPr>
              <a:buNone/>
              <a:defRPr sz="1800"/>
            </a:lvl1pPr>
            <a:lvl2pPr>
              <a:buNone/>
              <a:defRPr sz="2000"/>
            </a:lvl2pPr>
            <a:lvl3pPr>
              <a:buNone/>
              <a:defRPr sz="2000"/>
            </a:lvl3pPr>
            <a:lvl4pPr>
              <a:buNone/>
              <a:defRPr sz="2000"/>
            </a:lvl4pPr>
            <a:lvl5pPr>
              <a:buNone/>
              <a:defRPr sz="2000"/>
            </a:lvl5pPr>
          </a:lstStyle>
          <a:p>
            <a:pPr lvl="0"/>
            <a:r>
              <a:rPr lang="en-US" dirty="0" smtClean="0"/>
              <a:t>Click to edit Master text styles</a:t>
            </a:r>
            <a:endParaRPr lang="en-US" dirty="0"/>
          </a:p>
        </p:txBody>
      </p:sp>
    </p:spTree>
    <p:extLst>
      <p:ext uri="{BB962C8B-B14F-4D97-AF65-F5344CB8AC3E}">
        <p14:creationId xmlns:p14="http://schemas.microsoft.com/office/powerpoint/2010/main" val="4006490386"/>
      </p:ext>
    </p:extLst>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30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12800" y="457201"/>
            <a:ext cx="10566400" cy="549275"/>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812800" y="1219200"/>
            <a:ext cx="10668000" cy="47244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8"/>
          <p:cNvSpPr>
            <a:spLocks noGrp="1"/>
          </p:cNvSpPr>
          <p:nvPr>
            <p:ph sz="quarter" idx="10"/>
          </p:nvPr>
        </p:nvSpPr>
        <p:spPr>
          <a:xfrm>
            <a:off x="8534400" y="609600"/>
            <a:ext cx="2844800" cy="381000"/>
          </a:xfrm>
        </p:spPr>
        <p:txBody>
          <a:bodyPr/>
          <a:lstStyle>
            <a:lvl1pPr>
              <a:buNone/>
              <a:defRPr sz="1800"/>
            </a:lvl1pPr>
            <a:lvl2pPr>
              <a:buNone/>
              <a:defRPr sz="2000"/>
            </a:lvl2pPr>
            <a:lvl3pPr>
              <a:buNone/>
              <a:defRPr sz="2000"/>
            </a:lvl3pPr>
            <a:lvl4pPr>
              <a:buNone/>
              <a:defRPr sz="2000"/>
            </a:lvl4pPr>
            <a:lvl5pPr>
              <a:buNone/>
              <a:defRPr sz="2000"/>
            </a:lvl5pPr>
          </a:lstStyle>
          <a:p>
            <a:pPr lvl="0"/>
            <a:r>
              <a:rPr lang="en-US" dirty="0" smtClean="0"/>
              <a:t>Click to edit Master text styles</a:t>
            </a:r>
            <a:endParaRPr lang="en-US" dirty="0"/>
          </a:p>
        </p:txBody>
      </p:sp>
    </p:spTree>
    <p:extLst>
      <p:ext uri="{BB962C8B-B14F-4D97-AF65-F5344CB8AC3E}">
        <p14:creationId xmlns:p14="http://schemas.microsoft.com/office/powerpoint/2010/main" val="2163743137"/>
      </p:ext>
    </p:extLst>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3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12800" y="457201"/>
            <a:ext cx="10566400" cy="549275"/>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812800" y="1219200"/>
            <a:ext cx="10668000" cy="47244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8"/>
          <p:cNvSpPr>
            <a:spLocks noGrp="1"/>
          </p:cNvSpPr>
          <p:nvPr>
            <p:ph sz="quarter" idx="10"/>
          </p:nvPr>
        </p:nvSpPr>
        <p:spPr>
          <a:xfrm>
            <a:off x="8534400" y="609600"/>
            <a:ext cx="2844800" cy="381000"/>
          </a:xfrm>
        </p:spPr>
        <p:txBody>
          <a:bodyPr/>
          <a:lstStyle>
            <a:lvl1pPr>
              <a:buNone/>
              <a:defRPr sz="1800"/>
            </a:lvl1pPr>
            <a:lvl2pPr>
              <a:buNone/>
              <a:defRPr sz="2000"/>
            </a:lvl2pPr>
            <a:lvl3pPr>
              <a:buNone/>
              <a:defRPr sz="2000"/>
            </a:lvl3pPr>
            <a:lvl4pPr>
              <a:buNone/>
              <a:defRPr sz="2000"/>
            </a:lvl4pPr>
            <a:lvl5pPr>
              <a:buNone/>
              <a:defRPr sz="2000"/>
            </a:lvl5pPr>
          </a:lstStyle>
          <a:p>
            <a:pPr lvl="0"/>
            <a:r>
              <a:rPr lang="en-US" dirty="0" smtClean="0"/>
              <a:t>Click to edit Master text styles</a:t>
            </a:r>
            <a:endParaRPr lang="en-US" dirty="0"/>
          </a:p>
        </p:txBody>
      </p:sp>
    </p:spTree>
    <p:extLst>
      <p:ext uri="{BB962C8B-B14F-4D97-AF65-F5344CB8AC3E}">
        <p14:creationId xmlns:p14="http://schemas.microsoft.com/office/powerpoint/2010/main" val="1353676451"/>
      </p:ext>
    </p:extLst>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3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12800" y="457201"/>
            <a:ext cx="10566400" cy="549275"/>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812800" y="1219200"/>
            <a:ext cx="10668000" cy="47244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8"/>
          <p:cNvSpPr>
            <a:spLocks noGrp="1"/>
          </p:cNvSpPr>
          <p:nvPr>
            <p:ph sz="quarter" idx="10"/>
          </p:nvPr>
        </p:nvSpPr>
        <p:spPr>
          <a:xfrm>
            <a:off x="8534400" y="609600"/>
            <a:ext cx="2844800" cy="381000"/>
          </a:xfrm>
        </p:spPr>
        <p:txBody>
          <a:bodyPr/>
          <a:lstStyle>
            <a:lvl1pPr>
              <a:buNone/>
              <a:defRPr sz="1800"/>
            </a:lvl1pPr>
            <a:lvl2pPr>
              <a:buNone/>
              <a:defRPr sz="2000"/>
            </a:lvl2pPr>
            <a:lvl3pPr>
              <a:buNone/>
              <a:defRPr sz="2000"/>
            </a:lvl3pPr>
            <a:lvl4pPr>
              <a:buNone/>
              <a:defRPr sz="2000"/>
            </a:lvl4pPr>
            <a:lvl5pPr>
              <a:buNone/>
              <a:defRPr sz="2000"/>
            </a:lvl5pPr>
          </a:lstStyle>
          <a:p>
            <a:pPr lvl="0"/>
            <a:r>
              <a:rPr lang="en-US" dirty="0" smtClean="0"/>
              <a:t>Click to edit Master text styles</a:t>
            </a:r>
            <a:endParaRPr lang="en-US" dirty="0"/>
          </a:p>
        </p:txBody>
      </p:sp>
    </p:spTree>
    <p:extLst>
      <p:ext uri="{BB962C8B-B14F-4D97-AF65-F5344CB8AC3E}">
        <p14:creationId xmlns:p14="http://schemas.microsoft.com/office/powerpoint/2010/main" val="2211613044"/>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143000"/>
            <a:ext cx="5303520" cy="731520"/>
          </a:xfrm>
        </p:spPr>
        <p:txBody>
          <a:bodyPr anchor="b">
            <a:normAutofit/>
          </a:bodyPr>
          <a:lstStyle>
            <a:lvl1pPr marL="0" indent="0">
              <a:spcBef>
                <a:spcPts val="0"/>
              </a:spcBef>
              <a:buNone/>
              <a:defRPr sz="2000" b="0">
                <a:solidFill>
                  <a:schemeClr val="accent1"/>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4" name="Content Placeholder 3"/>
          <p:cNvSpPr>
            <a:spLocks noGrp="1"/>
          </p:cNvSpPr>
          <p:nvPr>
            <p:ph sz="half" idx="2"/>
          </p:nvPr>
        </p:nvSpPr>
        <p:spPr bwMode="gray">
          <a:xfrm>
            <a:off x="609600" y="1874521"/>
            <a:ext cx="5303520" cy="4119880"/>
          </a:xfrm>
        </p:spPr>
        <p:txBody>
          <a:bodyPr tIns="91440"/>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78880" y="1143000"/>
            <a:ext cx="5303520" cy="731520"/>
          </a:xfrm>
        </p:spPr>
        <p:txBody>
          <a:bodyPr anchor="b">
            <a:normAutofit/>
          </a:bodyPr>
          <a:lstStyle>
            <a:lvl1pPr marL="0" indent="0">
              <a:spcBef>
                <a:spcPts val="0"/>
              </a:spcBef>
              <a:buNone/>
              <a:defRPr sz="2000" b="0">
                <a:solidFill>
                  <a:schemeClr val="accent1"/>
                </a:solidFill>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smtClean="0"/>
              <a:t>Click to edit Master text styles</a:t>
            </a:r>
          </a:p>
        </p:txBody>
      </p:sp>
      <p:sp>
        <p:nvSpPr>
          <p:cNvPr id="6" name="Content Placeholder 5"/>
          <p:cNvSpPr>
            <a:spLocks noGrp="1"/>
          </p:cNvSpPr>
          <p:nvPr>
            <p:ph sz="quarter" idx="4"/>
          </p:nvPr>
        </p:nvSpPr>
        <p:spPr bwMode="gray">
          <a:xfrm>
            <a:off x="6278880" y="1874521"/>
            <a:ext cx="5303520" cy="4119880"/>
          </a:xfrm>
        </p:spPr>
        <p:txBody>
          <a:bodyPr tIns="91440"/>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36922716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Isosceles Triangle 3"/>
          <p:cNvSpPr/>
          <p:nvPr/>
        </p:nvSpPr>
        <p:spPr>
          <a:xfrm rot="16200000">
            <a:off x="10386749" y="5038991"/>
            <a:ext cx="1893887" cy="1725083"/>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sz="1800" dirty="0">
              <a:solidFill>
                <a:prstClr val="white"/>
              </a:solidFill>
            </a:endParaRPr>
          </a:p>
        </p:txBody>
      </p:sp>
      <p:sp>
        <p:nvSpPr>
          <p:cNvPr id="8" name="Title 7"/>
          <p:cNvSpPr>
            <a:spLocks noGrp="1"/>
          </p:cNvSpPr>
          <p:nvPr>
            <p:ph type="ctrTitle"/>
          </p:nvPr>
        </p:nvSpPr>
        <p:spPr>
          <a:xfrm>
            <a:off x="720728" y="776293"/>
            <a:ext cx="10750549" cy="1470025"/>
          </a:xfrm>
        </p:spPr>
        <p:txBody>
          <a:bodyPr anchor="b"/>
          <a:lstStyle>
            <a:lvl1pPr algn="r">
              <a:defRPr sz="4400"/>
            </a:lvl1pPr>
          </a:lstStyle>
          <a:p>
            <a:r>
              <a:rPr lang="en-US" smtClean="0"/>
              <a:t>Click to edit Master title style</a:t>
            </a:r>
            <a:endParaRPr lang="en-US"/>
          </a:p>
        </p:txBody>
      </p:sp>
      <p:sp>
        <p:nvSpPr>
          <p:cNvPr id="9" name="Subtitle 8"/>
          <p:cNvSpPr>
            <a:spLocks noGrp="1"/>
          </p:cNvSpPr>
          <p:nvPr>
            <p:ph type="subTitle" idx="1"/>
          </p:nvPr>
        </p:nvSpPr>
        <p:spPr>
          <a:xfrm>
            <a:off x="720728" y="2250280"/>
            <a:ext cx="10750549"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5" name="Date Placeholder 27"/>
          <p:cNvSpPr>
            <a:spLocks noGrp="1"/>
          </p:cNvSpPr>
          <p:nvPr>
            <p:ph type="dt" sz="half" idx="10"/>
          </p:nvPr>
        </p:nvSpPr>
        <p:spPr>
          <a:xfrm>
            <a:off x="1828800" y="6011864"/>
            <a:ext cx="7721600" cy="365125"/>
          </a:xfrm>
        </p:spPr>
        <p:txBody>
          <a:bodyPr tIns="0" bIns="0" anchor="t"/>
          <a:lstStyle>
            <a:lvl1pPr algn="r">
              <a:defRPr sz="1000"/>
            </a:lvl1pPr>
          </a:lstStyle>
          <a:p>
            <a:pPr>
              <a:defRPr/>
            </a:pPr>
            <a:fld id="{DB667595-1FB9-4DE0-8BB0-F083C2D35CE9}" type="datetimeFigureOut">
              <a:rPr lang="en-US"/>
              <a:pPr>
                <a:defRPr/>
              </a:pPr>
              <a:t>02/23/2022</a:t>
            </a:fld>
            <a:endParaRPr lang="en-US" dirty="0"/>
          </a:p>
        </p:txBody>
      </p:sp>
      <p:sp>
        <p:nvSpPr>
          <p:cNvPr id="6" name="Footer Placeholder 16"/>
          <p:cNvSpPr>
            <a:spLocks noGrp="1"/>
          </p:cNvSpPr>
          <p:nvPr>
            <p:ph type="ftr" sz="quarter" idx="11"/>
          </p:nvPr>
        </p:nvSpPr>
        <p:spPr>
          <a:xfrm>
            <a:off x="1828800" y="5649914"/>
            <a:ext cx="7721600" cy="365125"/>
          </a:xfrm>
        </p:spPr>
        <p:txBody>
          <a:bodyPr tIns="0" bIns="0"/>
          <a:lstStyle>
            <a:lvl1pPr algn="r">
              <a:defRPr sz="1100"/>
            </a:lvl1pPr>
          </a:lstStyle>
          <a:p>
            <a:pPr>
              <a:defRPr/>
            </a:pPr>
            <a:endParaRPr lang="en-US"/>
          </a:p>
        </p:txBody>
      </p:sp>
      <p:sp>
        <p:nvSpPr>
          <p:cNvPr id="7" name="Slide Number Placeholder 28"/>
          <p:cNvSpPr>
            <a:spLocks noGrp="1"/>
          </p:cNvSpPr>
          <p:nvPr>
            <p:ph type="sldNum" sz="quarter" idx="12"/>
          </p:nvPr>
        </p:nvSpPr>
        <p:spPr>
          <a:xfrm>
            <a:off x="11188700" y="5753101"/>
            <a:ext cx="670984" cy="365125"/>
          </a:xfrm>
        </p:spPr>
        <p:txBody>
          <a:bodyPr anchor="ctr"/>
          <a:lstStyle>
            <a:lvl1pPr>
              <a:defRPr sz="1300"/>
            </a:lvl1pPr>
          </a:lstStyle>
          <a:p>
            <a:fld id="{5E7E3DD8-EA1D-46D7-9356-74F2EBA31467}" type="slidenum">
              <a:rPr lang="en-US" altLang="en-US"/>
              <a:pPr/>
              <a:t>‹#›</a:t>
            </a:fld>
            <a:endParaRPr lang="en-US" altLang="en-US"/>
          </a:p>
        </p:txBody>
      </p:sp>
    </p:spTree>
    <p:extLst>
      <p:ext uri="{BB962C8B-B14F-4D97-AF65-F5344CB8AC3E}">
        <p14:creationId xmlns:p14="http://schemas.microsoft.com/office/powerpoint/2010/main" val="83256563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67494"/>
            <a:ext cx="10972800" cy="1399032"/>
          </a:xfrm>
        </p:spPr>
        <p:txBody>
          <a:bodyPr/>
          <a:lstStyle/>
          <a:p>
            <a:r>
              <a:rPr lang="en-US" smtClean="0"/>
              <a:t>Click to edit Master title style</a:t>
            </a:r>
            <a:endParaRPr lang="en-US"/>
          </a:p>
        </p:txBody>
      </p:sp>
      <p:sp>
        <p:nvSpPr>
          <p:cNvPr id="3" name="Content Placeholder 2"/>
          <p:cNvSpPr>
            <a:spLocks noGrp="1"/>
          </p:cNvSpPr>
          <p:nvPr>
            <p:ph idx="1"/>
          </p:nvPr>
        </p:nvSpPr>
        <p:spPr>
          <a:xfrm>
            <a:off x="609600" y="1882808"/>
            <a:ext cx="109728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388100" y="6480176"/>
            <a:ext cx="2844800" cy="301625"/>
          </a:xfrm>
        </p:spPr>
        <p:txBody>
          <a:bodyPr/>
          <a:lstStyle>
            <a:lvl1pPr>
              <a:defRPr/>
            </a:lvl1pPr>
          </a:lstStyle>
          <a:p>
            <a:pPr>
              <a:defRPr/>
            </a:pPr>
            <a:fld id="{96475458-D436-4BA0-A0F1-FC6C4BB67716}" type="datetimeFigureOut">
              <a:rPr lang="en-US"/>
              <a:pPr>
                <a:defRPr/>
              </a:pPr>
              <a:t>02/23/2022</a:t>
            </a:fld>
            <a:endParaRPr lang="en-US" dirty="0"/>
          </a:p>
        </p:txBody>
      </p:sp>
      <p:sp>
        <p:nvSpPr>
          <p:cNvPr id="5" name="Footer Placeholder 4"/>
          <p:cNvSpPr>
            <a:spLocks noGrp="1"/>
          </p:cNvSpPr>
          <p:nvPr>
            <p:ph type="ftr" sz="quarter" idx="11"/>
          </p:nvPr>
        </p:nvSpPr>
        <p:spPr>
          <a:xfrm>
            <a:off x="609601" y="6481764"/>
            <a:ext cx="5679017" cy="300037"/>
          </a:xfrm>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475C6749-5CDB-4D62-96E0-780AAB02C932}" type="slidenum">
              <a:rPr lang="en-US" altLang="en-US"/>
              <a:pPr/>
              <a:t>‹#›</a:t>
            </a:fld>
            <a:endParaRPr lang="en-US" altLang="en-US"/>
          </a:p>
        </p:txBody>
      </p:sp>
    </p:spTree>
    <p:extLst>
      <p:ext uri="{BB962C8B-B14F-4D97-AF65-F5344CB8AC3E}">
        <p14:creationId xmlns:p14="http://schemas.microsoft.com/office/powerpoint/2010/main" val="237195427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ight Triangle 3"/>
          <p:cNvSpPr/>
          <p:nvPr/>
        </p:nvSpPr>
        <p:spPr>
          <a:xfrm flipV="1">
            <a:off x="8467" y="6351"/>
            <a:ext cx="12175067" cy="6837363"/>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sz="1800" dirty="0">
              <a:solidFill>
                <a:prstClr val="white"/>
              </a:solidFill>
            </a:endParaRPr>
          </a:p>
        </p:txBody>
      </p:sp>
      <p:sp>
        <p:nvSpPr>
          <p:cNvPr id="5" name="Isosceles Triangle 4"/>
          <p:cNvSpPr/>
          <p:nvPr/>
        </p:nvSpPr>
        <p:spPr>
          <a:xfrm rot="5400000" flipV="1">
            <a:off x="10386748" y="93928"/>
            <a:ext cx="1893888" cy="1725083"/>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sz="1800" dirty="0">
              <a:solidFill>
                <a:prstClr val="white"/>
              </a:solidFill>
            </a:endParaRPr>
          </a:p>
        </p:txBody>
      </p:sp>
      <p:cxnSp>
        <p:nvCxnSpPr>
          <p:cNvPr id="6" name="Straight Connector 5"/>
          <p:cNvCxnSpPr/>
          <p:nvPr/>
        </p:nvCxnSpPr>
        <p:spPr>
          <a:xfrm rot="10800000">
            <a:off x="8625417" y="9525"/>
            <a:ext cx="3564467" cy="1900238"/>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V="1">
            <a:off x="0" y="6350"/>
            <a:ext cx="12183533" cy="6845300"/>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508000" y="271466"/>
            <a:ext cx="9652000" cy="1362075"/>
          </a:xfrm>
        </p:spPr>
        <p:txBody>
          <a:bodyPr/>
          <a:lstStyle>
            <a:lvl1pPr marL="0" algn="l">
              <a:buNone/>
              <a:defRPr sz="3600" b="1" cap="none" baseline="0"/>
            </a:lvl1pPr>
          </a:lstStyle>
          <a:p>
            <a:r>
              <a:rPr lang="en-US" smtClean="0"/>
              <a:t>Click to edit Master title style</a:t>
            </a:r>
            <a:endParaRPr lang="en-US"/>
          </a:p>
        </p:txBody>
      </p:sp>
      <p:sp>
        <p:nvSpPr>
          <p:cNvPr id="3" name="Text Placeholder 2"/>
          <p:cNvSpPr>
            <a:spLocks noGrp="1"/>
          </p:cNvSpPr>
          <p:nvPr>
            <p:ph type="body" idx="1"/>
          </p:nvPr>
        </p:nvSpPr>
        <p:spPr>
          <a:xfrm>
            <a:off x="508000" y="1633536"/>
            <a:ext cx="5181600" cy="2286000"/>
          </a:xfrm>
        </p:spPr>
        <p:txBody>
          <a:bodyPr/>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8" name="Date Placeholder 3"/>
          <p:cNvSpPr>
            <a:spLocks noGrp="1"/>
          </p:cNvSpPr>
          <p:nvPr>
            <p:ph type="dt" sz="half" idx="10"/>
          </p:nvPr>
        </p:nvSpPr>
        <p:spPr>
          <a:xfrm>
            <a:off x="9275233" y="6477000"/>
            <a:ext cx="2844800" cy="304800"/>
          </a:xfrm>
        </p:spPr>
        <p:txBody>
          <a:bodyPr/>
          <a:lstStyle>
            <a:lvl1pPr>
              <a:defRPr/>
            </a:lvl1pPr>
          </a:lstStyle>
          <a:p>
            <a:pPr>
              <a:defRPr/>
            </a:pPr>
            <a:fld id="{9892494A-FDE6-4B29-833C-E4D04CBE2BBF}" type="datetimeFigureOut">
              <a:rPr lang="en-US"/>
              <a:pPr>
                <a:defRPr/>
              </a:pPr>
              <a:t>02/23/2022</a:t>
            </a:fld>
            <a:endParaRPr lang="en-US" dirty="0"/>
          </a:p>
        </p:txBody>
      </p:sp>
      <p:sp>
        <p:nvSpPr>
          <p:cNvPr id="9" name="Footer Placeholder 4"/>
          <p:cNvSpPr>
            <a:spLocks noGrp="1"/>
          </p:cNvSpPr>
          <p:nvPr>
            <p:ph type="ftr" sz="quarter" idx="11"/>
          </p:nvPr>
        </p:nvSpPr>
        <p:spPr>
          <a:xfrm>
            <a:off x="3492500" y="6481764"/>
            <a:ext cx="5681133" cy="300037"/>
          </a:xfrm>
        </p:spPr>
        <p:txBody>
          <a:bodyPr/>
          <a:lstStyle>
            <a:lvl1pPr>
              <a:defRPr/>
            </a:lvl1pPr>
          </a:lstStyle>
          <a:p>
            <a:pPr>
              <a:defRPr/>
            </a:pPr>
            <a:endParaRPr lang="en-US"/>
          </a:p>
        </p:txBody>
      </p:sp>
      <p:sp>
        <p:nvSpPr>
          <p:cNvPr id="10" name="Slide Number Placeholder 5"/>
          <p:cNvSpPr>
            <a:spLocks noGrp="1"/>
          </p:cNvSpPr>
          <p:nvPr>
            <p:ph type="sldNum" sz="quarter" idx="12"/>
          </p:nvPr>
        </p:nvSpPr>
        <p:spPr>
          <a:xfrm>
            <a:off x="11267018" y="809625"/>
            <a:ext cx="670983" cy="300038"/>
          </a:xfrm>
        </p:spPr>
        <p:txBody>
          <a:bodyPr/>
          <a:lstStyle>
            <a:lvl1pPr>
              <a:defRPr/>
            </a:lvl1pPr>
          </a:lstStyle>
          <a:p>
            <a:fld id="{E88F6002-1DAA-4D21-984B-C52F9D693174}" type="slidenum">
              <a:rPr lang="en-US" altLang="en-US"/>
              <a:pPr/>
              <a:t>‹#›</a:t>
            </a:fld>
            <a:endParaRPr lang="en-US" altLang="en-US"/>
          </a:p>
        </p:txBody>
      </p:sp>
    </p:spTree>
    <p:extLst>
      <p:ext uri="{BB962C8B-B14F-4D97-AF65-F5344CB8AC3E}">
        <p14:creationId xmlns:p14="http://schemas.microsoft.com/office/powerpoint/2010/main" val="337485775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lgn="l">
              <a:defRPr/>
            </a:lvl1pPr>
          </a:lstStyle>
          <a:p>
            <a:r>
              <a:rPr lang="en-US" smtClean="0"/>
              <a:t>Click to edit Master title style</a:t>
            </a:r>
            <a:endParaRPr lang="en-US"/>
          </a:p>
        </p:txBody>
      </p:sp>
      <p:sp>
        <p:nvSpPr>
          <p:cNvPr id="3" name="Content Placeholder 2"/>
          <p:cNvSpPr>
            <a:spLocks noGrp="1"/>
          </p:cNvSpPr>
          <p:nvPr>
            <p:ph sz="half" idx="1"/>
          </p:nvPr>
        </p:nvSpPr>
        <p:spPr>
          <a:xfrm>
            <a:off x="609600" y="1722441"/>
            <a:ext cx="53848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722441"/>
            <a:ext cx="53848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F274D1B3-2F24-4C59-BAFB-CB7C3B3349AF}" type="datetimeFigureOut">
              <a:rPr lang="en-US"/>
              <a:pPr>
                <a:defRPr/>
              </a:pPr>
              <a:t>02/23/2022</a:t>
            </a:fld>
            <a:endParaRPr lang="en-US" dirty="0"/>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fld id="{061189CF-2A97-4C03-8747-82FC4384F8EE}" type="slidenum">
              <a:rPr lang="en-US" altLang="en-US"/>
              <a:pPr/>
              <a:t>‹#›</a:t>
            </a:fld>
            <a:endParaRPr lang="en-US" altLang="en-US"/>
          </a:p>
        </p:txBody>
      </p:sp>
    </p:spTree>
    <p:extLst>
      <p:ext uri="{BB962C8B-B14F-4D97-AF65-F5344CB8AC3E}">
        <p14:creationId xmlns:p14="http://schemas.microsoft.com/office/powerpoint/2010/main" val="227378119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30931" y="290732"/>
            <a:ext cx="1422400" cy="6153912"/>
          </a:xfrm>
        </p:spPr>
        <p:txBody>
          <a:bodyPr vert="vert270" anchor="b"/>
          <a:lstStyle>
            <a:lvl1pPr marL="0" algn="ctr">
              <a:defRPr sz="3300" b="1">
                <a:ln w="6350">
                  <a:solidFill>
                    <a:schemeClr val="tx1"/>
                  </a:solidFill>
                </a:ln>
                <a:solidFill>
                  <a:schemeClr val="tx1"/>
                </a:solidFill>
              </a:defRPr>
            </a:lvl1pPr>
          </a:lstStyle>
          <a:p>
            <a:r>
              <a:rPr lang="en-US" smtClean="0"/>
              <a:t>Click to edit Master title style</a:t>
            </a:r>
            <a:endParaRPr lang="en-US"/>
          </a:p>
        </p:txBody>
      </p:sp>
      <p:sp>
        <p:nvSpPr>
          <p:cNvPr id="3" name="Text Placeholder 2"/>
          <p:cNvSpPr>
            <a:spLocks noGrp="1"/>
          </p:cNvSpPr>
          <p:nvPr>
            <p:ph type="body" idx="1"/>
          </p:nvPr>
        </p:nvSpPr>
        <p:spPr>
          <a:xfrm>
            <a:off x="1820009" y="290732"/>
            <a:ext cx="774699"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1820009" y="3427124"/>
            <a:ext cx="774699"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2696307" y="290732"/>
            <a:ext cx="9144000" cy="3017520"/>
          </a:xfrm>
        </p:spPr>
        <p:txBody>
          <a:bodyPr/>
          <a:lstStyle>
            <a:lvl1pPr algn="l">
              <a:defRPr sz="2400"/>
            </a:lvl1pPr>
            <a:lvl2pPr algn="l">
              <a:defRPr sz="2000"/>
            </a:lvl2pPr>
            <a:lvl3pPr algn="l">
              <a:defRPr sz="1800"/>
            </a:lvl3pPr>
            <a:lvl4pPr algn="l">
              <a:defRPr sz="1600"/>
            </a:lvl4pPr>
            <a:lvl5pPr algn="l">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2696307" y="3427124"/>
            <a:ext cx="9144000" cy="3017520"/>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6388101" y="6481764"/>
            <a:ext cx="2840567" cy="301625"/>
          </a:xfrm>
        </p:spPr>
        <p:txBody>
          <a:bodyPr/>
          <a:lstStyle>
            <a:lvl1pPr>
              <a:defRPr/>
            </a:lvl1pPr>
          </a:lstStyle>
          <a:p>
            <a:pPr>
              <a:defRPr/>
            </a:pPr>
            <a:fld id="{A6FEE205-8FB3-447C-8A97-F9476A8C69AE}" type="datetimeFigureOut">
              <a:rPr lang="en-US"/>
              <a:pPr>
                <a:defRPr/>
              </a:pPr>
              <a:t>02/23/2022</a:t>
            </a:fld>
            <a:endParaRPr lang="en-US" dirty="0"/>
          </a:p>
        </p:txBody>
      </p:sp>
      <p:sp>
        <p:nvSpPr>
          <p:cNvPr id="8" name="Footer Placeholder 7"/>
          <p:cNvSpPr>
            <a:spLocks noGrp="1"/>
          </p:cNvSpPr>
          <p:nvPr>
            <p:ph type="ftr" sz="quarter" idx="11"/>
          </p:nvPr>
        </p:nvSpPr>
        <p:spPr>
          <a:xfrm>
            <a:off x="609600" y="6481764"/>
            <a:ext cx="5681133" cy="301625"/>
          </a:xfrm>
        </p:spPr>
        <p:txBody>
          <a:bodyPr/>
          <a:lstStyle>
            <a:lvl1pPr>
              <a:defRPr/>
            </a:lvl1pPr>
          </a:lstStyle>
          <a:p>
            <a:pPr>
              <a:defRPr/>
            </a:pPr>
            <a:endParaRPr lang="en-US"/>
          </a:p>
        </p:txBody>
      </p:sp>
      <p:sp>
        <p:nvSpPr>
          <p:cNvPr id="9" name="Slide Number Placeholder 8"/>
          <p:cNvSpPr>
            <a:spLocks noGrp="1"/>
          </p:cNvSpPr>
          <p:nvPr>
            <p:ph type="sldNum" sz="quarter" idx="12"/>
          </p:nvPr>
        </p:nvSpPr>
        <p:spPr>
          <a:xfrm>
            <a:off x="10119785" y="6483351"/>
            <a:ext cx="670983" cy="301625"/>
          </a:xfrm>
        </p:spPr>
        <p:txBody>
          <a:bodyPr/>
          <a:lstStyle>
            <a:lvl1pPr>
              <a:defRPr/>
            </a:lvl1pPr>
          </a:lstStyle>
          <a:p>
            <a:fld id="{48118C48-1360-4C68-96A9-C965526224F1}" type="slidenum">
              <a:rPr lang="en-US" altLang="en-US"/>
              <a:pPr/>
              <a:t>‹#›</a:t>
            </a:fld>
            <a:endParaRPr lang="en-US" altLang="en-US"/>
          </a:p>
        </p:txBody>
      </p:sp>
    </p:spTree>
    <p:extLst>
      <p:ext uri="{BB962C8B-B14F-4D97-AF65-F5344CB8AC3E}">
        <p14:creationId xmlns:p14="http://schemas.microsoft.com/office/powerpoint/2010/main" val="278738101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fld id="{E005360C-D1AE-4B65-B41B-7A8E69F98B21}" type="datetimeFigureOut">
              <a:rPr lang="en-US"/>
              <a:pPr>
                <a:defRPr/>
              </a:pPr>
              <a:t>02/23/2022</a:t>
            </a:fld>
            <a:endParaRPr lang="en-US" dirty="0"/>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22"/>
          <p:cNvSpPr>
            <a:spLocks noGrp="1"/>
          </p:cNvSpPr>
          <p:nvPr>
            <p:ph type="sldNum" sz="quarter" idx="12"/>
          </p:nvPr>
        </p:nvSpPr>
        <p:spPr/>
        <p:txBody>
          <a:bodyPr/>
          <a:lstStyle>
            <a:lvl1pPr>
              <a:defRPr/>
            </a:lvl1pPr>
          </a:lstStyle>
          <a:p>
            <a:fld id="{EDA49CA0-6D5B-439E-A818-CC608380085F}" type="slidenum">
              <a:rPr lang="en-US" altLang="en-US"/>
              <a:pPr/>
              <a:t>‹#›</a:t>
            </a:fld>
            <a:endParaRPr lang="en-US" altLang="en-US"/>
          </a:p>
        </p:txBody>
      </p:sp>
    </p:spTree>
    <p:extLst>
      <p:ext uri="{BB962C8B-B14F-4D97-AF65-F5344CB8AC3E}">
        <p14:creationId xmlns:p14="http://schemas.microsoft.com/office/powerpoint/2010/main" val="270169560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fld id="{8CE80FC2-06DB-4876-89DF-DE9A5F64E5E4}" type="datetimeFigureOut">
              <a:rPr lang="en-US"/>
              <a:pPr>
                <a:defRPr/>
              </a:pPr>
              <a:t>02/23/2022</a:t>
            </a:fld>
            <a:endParaRPr lang="en-US" dirty="0"/>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22"/>
          <p:cNvSpPr>
            <a:spLocks noGrp="1"/>
          </p:cNvSpPr>
          <p:nvPr>
            <p:ph type="sldNum" sz="quarter" idx="12"/>
          </p:nvPr>
        </p:nvSpPr>
        <p:spPr/>
        <p:txBody>
          <a:bodyPr/>
          <a:lstStyle>
            <a:lvl1pPr>
              <a:defRPr/>
            </a:lvl1pPr>
          </a:lstStyle>
          <a:p>
            <a:fld id="{90187FAC-CB92-47BE-8212-E867BD939F69}" type="slidenum">
              <a:rPr lang="en-US" altLang="en-US"/>
              <a:pPr/>
              <a:t>‹#›</a:t>
            </a:fld>
            <a:endParaRPr lang="en-US" altLang="en-US"/>
          </a:p>
        </p:txBody>
      </p:sp>
    </p:spTree>
    <p:extLst>
      <p:ext uri="{BB962C8B-B14F-4D97-AF65-F5344CB8AC3E}">
        <p14:creationId xmlns:p14="http://schemas.microsoft.com/office/powerpoint/2010/main" val="243762163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2608" y="367664"/>
            <a:ext cx="1219200" cy="5943600"/>
          </a:xfrm>
        </p:spPr>
        <p:txBody>
          <a:bodyPr vert="vert270" anchor="b"/>
          <a:lstStyle>
            <a:lvl1pPr marL="0" marR="18288" algn="r">
              <a:spcBef>
                <a:spcPts val="0"/>
              </a:spcBef>
              <a:buNone/>
              <a:defRPr sz="2900" b="0" cap="all" baseline="0"/>
            </a:lvl1pPr>
          </a:lstStyle>
          <a:p>
            <a:r>
              <a:rPr lang="en-US" smtClean="0"/>
              <a:t>Click to edit Master title style</a:t>
            </a:r>
            <a:endParaRPr lang="en-US"/>
          </a:p>
        </p:txBody>
      </p:sp>
      <p:sp>
        <p:nvSpPr>
          <p:cNvPr id="3" name="Text Placeholder 2"/>
          <p:cNvSpPr>
            <a:spLocks noGrp="1"/>
          </p:cNvSpPr>
          <p:nvPr>
            <p:ph type="body" idx="2"/>
          </p:nvPr>
        </p:nvSpPr>
        <p:spPr>
          <a:xfrm>
            <a:off x="1514475" y="367664"/>
            <a:ext cx="3251200" cy="5943600"/>
          </a:xfrm>
        </p:spPr>
        <p:txBody>
          <a:bodyPr/>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4868333" y="320040"/>
            <a:ext cx="7034784" cy="5989320"/>
          </a:xfrm>
        </p:spPr>
        <p:txBody>
          <a:bodyPr/>
          <a:lstStyle>
            <a:lvl1pPr>
              <a:spcBef>
                <a:spcPts val="0"/>
              </a:spcBef>
              <a:defRPr sz="3000"/>
            </a:lvl1pPr>
            <a:lvl2pPr>
              <a:defRPr sz="2600"/>
            </a:lvl2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8371417" y="6556376"/>
            <a:ext cx="2844800" cy="301625"/>
          </a:xfrm>
        </p:spPr>
        <p:txBody>
          <a:bodyPr/>
          <a:lstStyle>
            <a:lvl1pPr>
              <a:defRPr sz="900"/>
            </a:lvl1pPr>
          </a:lstStyle>
          <a:p>
            <a:pPr>
              <a:defRPr/>
            </a:pPr>
            <a:fld id="{747FC4F2-A7E0-4161-BC28-EE6EA8167449}" type="datetimeFigureOut">
              <a:rPr lang="en-US"/>
              <a:pPr>
                <a:defRPr/>
              </a:pPr>
              <a:t>02/23/2022</a:t>
            </a:fld>
            <a:endParaRPr lang="en-US" dirty="0"/>
          </a:p>
        </p:txBody>
      </p:sp>
      <p:sp>
        <p:nvSpPr>
          <p:cNvPr id="6" name="Footer Placeholder 5"/>
          <p:cNvSpPr>
            <a:spLocks noGrp="1"/>
          </p:cNvSpPr>
          <p:nvPr>
            <p:ph type="ftr" sz="quarter" idx="11"/>
          </p:nvPr>
        </p:nvSpPr>
        <p:spPr>
          <a:xfrm>
            <a:off x="1513417" y="6556376"/>
            <a:ext cx="6858000" cy="301625"/>
          </a:xfrm>
        </p:spPr>
        <p:txBody>
          <a:bodyPr/>
          <a:lstStyle>
            <a:lvl1pPr>
              <a:defRPr sz="900"/>
            </a:lvl1pPr>
          </a:lstStyle>
          <a:p>
            <a:pPr>
              <a:defRPr/>
            </a:pPr>
            <a:endParaRPr lang="en-US"/>
          </a:p>
        </p:txBody>
      </p:sp>
      <p:sp>
        <p:nvSpPr>
          <p:cNvPr id="7" name="Slide Number Placeholder 6"/>
          <p:cNvSpPr>
            <a:spLocks noGrp="1"/>
          </p:cNvSpPr>
          <p:nvPr>
            <p:ph type="sldNum" sz="quarter" idx="12"/>
          </p:nvPr>
        </p:nvSpPr>
        <p:spPr>
          <a:xfrm>
            <a:off x="11214100" y="6556376"/>
            <a:ext cx="670984" cy="301625"/>
          </a:xfrm>
        </p:spPr>
        <p:txBody>
          <a:bodyPr/>
          <a:lstStyle>
            <a:lvl1pPr>
              <a:defRPr sz="900"/>
            </a:lvl1pPr>
          </a:lstStyle>
          <a:p>
            <a:fld id="{0559BC26-B7EE-4ABE-912F-5F5DFF95697F}" type="slidenum">
              <a:rPr lang="en-US" altLang="en-US"/>
              <a:pPr/>
              <a:t>‹#›</a:t>
            </a:fld>
            <a:endParaRPr lang="en-US" altLang="en-US"/>
          </a:p>
        </p:txBody>
      </p:sp>
    </p:spTree>
    <p:extLst>
      <p:ext uri="{BB962C8B-B14F-4D97-AF65-F5344CB8AC3E}">
        <p14:creationId xmlns:p14="http://schemas.microsoft.com/office/powerpoint/2010/main" val="62152006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2608" y="150896"/>
            <a:ext cx="1219200" cy="6400800"/>
          </a:xfrm>
        </p:spPr>
        <p:txBody>
          <a:bodyPr vert="vert270" anchor="b"/>
          <a:lstStyle>
            <a:lvl1pPr marL="0" algn="l">
              <a:buNone/>
              <a:defRPr sz="3000" b="0" cap="all" baseline="0"/>
            </a:lvl1pPr>
          </a:lstStyle>
          <a:p>
            <a:r>
              <a:rPr lang="en-US" smtClean="0"/>
              <a:t>Click to edit Master title style</a:t>
            </a:r>
            <a:endParaRPr lang="en-US"/>
          </a:p>
        </p:txBody>
      </p:sp>
      <p:sp>
        <p:nvSpPr>
          <p:cNvPr id="3" name="Picture Placeholder 2"/>
          <p:cNvSpPr>
            <a:spLocks noGrp="1"/>
          </p:cNvSpPr>
          <p:nvPr>
            <p:ph type="pic" idx="1"/>
          </p:nvPr>
        </p:nvSpPr>
        <p:spPr>
          <a:xfrm>
            <a:off x="1517649" y="373966"/>
            <a:ext cx="9777984" cy="5486400"/>
          </a:xfrm>
          <a:solidFill>
            <a:schemeClr val="bg2">
              <a:shade val="50000"/>
            </a:schemeClr>
          </a:solidFill>
        </p:spPr>
        <p:txBody>
          <a:bodyPr>
            <a:normAutofit/>
          </a:bodyPr>
          <a:lstStyle>
            <a:lvl1pPr marL="0" indent="0">
              <a:buNone/>
              <a:defRPr sz="3200"/>
            </a:lvl1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524000" y="5867400"/>
            <a:ext cx="9777984"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a:r>
              <a:rPr lang="en-US" smtClean="0"/>
              <a:t>Click to edit Master text styles</a:t>
            </a:r>
          </a:p>
        </p:txBody>
      </p:sp>
      <p:sp>
        <p:nvSpPr>
          <p:cNvPr id="5" name="Date Placeholder 4"/>
          <p:cNvSpPr>
            <a:spLocks noGrp="1"/>
          </p:cNvSpPr>
          <p:nvPr>
            <p:ph type="dt" sz="half" idx="10"/>
          </p:nvPr>
        </p:nvSpPr>
        <p:spPr>
          <a:xfrm>
            <a:off x="8144933" y="6556376"/>
            <a:ext cx="2802467" cy="301625"/>
          </a:xfrm>
        </p:spPr>
        <p:txBody>
          <a:bodyPr/>
          <a:lstStyle>
            <a:lvl1pPr>
              <a:defRPr sz="900"/>
            </a:lvl1pPr>
          </a:lstStyle>
          <a:p>
            <a:pPr>
              <a:defRPr/>
            </a:pPr>
            <a:fld id="{570034B6-EDBE-4120-955B-5A220B6B332D}" type="datetimeFigureOut">
              <a:rPr lang="en-US"/>
              <a:pPr>
                <a:defRPr/>
              </a:pPr>
              <a:t>02/23/2022</a:t>
            </a:fld>
            <a:endParaRPr lang="en-US" dirty="0"/>
          </a:p>
        </p:txBody>
      </p:sp>
      <p:sp>
        <p:nvSpPr>
          <p:cNvPr id="6" name="Footer Placeholder 5"/>
          <p:cNvSpPr>
            <a:spLocks noGrp="1"/>
          </p:cNvSpPr>
          <p:nvPr>
            <p:ph type="ftr" sz="quarter" idx="11"/>
          </p:nvPr>
        </p:nvSpPr>
        <p:spPr>
          <a:xfrm>
            <a:off x="1559985" y="6557964"/>
            <a:ext cx="6597649" cy="301625"/>
          </a:xfrm>
        </p:spPr>
        <p:txBody>
          <a:bodyPr/>
          <a:lstStyle>
            <a:lvl1pPr>
              <a:defRPr sz="900"/>
            </a:lvl1pPr>
          </a:lstStyle>
          <a:p>
            <a:pPr>
              <a:defRPr/>
            </a:pPr>
            <a:endParaRPr lang="en-US"/>
          </a:p>
        </p:txBody>
      </p:sp>
      <p:sp>
        <p:nvSpPr>
          <p:cNvPr id="7" name="Slide Number Placeholder 6"/>
          <p:cNvSpPr>
            <a:spLocks noGrp="1"/>
          </p:cNvSpPr>
          <p:nvPr>
            <p:ph type="sldNum" sz="quarter" idx="12"/>
          </p:nvPr>
        </p:nvSpPr>
        <p:spPr>
          <a:xfrm>
            <a:off x="10955867" y="6556376"/>
            <a:ext cx="488951" cy="301625"/>
          </a:xfrm>
        </p:spPr>
        <p:txBody>
          <a:bodyPr/>
          <a:lstStyle>
            <a:lvl1pPr>
              <a:defRPr sz="900"/>
            </a:lvl1pPr>
          </a:lstStyle>
          <a:p>
            <a:fld id="{119C8CBF-D450-464C-BF61-E81C34B3FBA5}" type="slidenum">
              <a:rPr lang="en-US" altLang="en-US"/>
              <a:pPr/>
              <a:t>‹#›</a:t>
            </a:fld>
            <a:endParaRPr lang="en-US" altLang="en-US"/>
          </a:p>
        </p:txBody>
      </p:sp>
    </p:spTree>
    <p:extLst>
      <p:ext uri="{BB962C8B-B14F-4D97-AF65-F5344CB8AC3E}">
        <p14:creationId xmlns:p14="http://schemas.microsoft.com/office/powerpoint/2010/main" val="141399127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FBE6F190-87D5-4EAF-B11C-F02D03C7B0F9}" type="datetimeFigureOut">
              <a:rPr lang="en-US"/>
              <a:pPr>
                <a:defRPr/>
              </a:pPr>
              <a:t>02/23/2022</a:t>
            </a:fld>
            <a:endParaRPr lang="en-US" dirty="0"/>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fld id="{E12D198F-1927-49F7-B5BE-7A509D739673}" type="slidenum">
              <a:rPr lang="en-US" altLang="en-US"/>
              <a:pPr/>
              <a:t>‹#›</a:t>
            </a:fld>
            <a:endParaRPr lang="en-US" altLang="en-US"/>
          </a:p>
        </p:txBody>
      </p:sp>
    </p:spTree>
    <p:extLst>
      <p:ext uri="{BB962C8B-B14F-4D97-AF65-F5344CB8AC3E}">
        <p14:creationId xmlns:p14="http://schemas.microsoft.com/office/powerpoint/2010/main" val="4023035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No Title">
    <p:spTree>
      <p:nvGrpSpPr>
        <p:cNvPr id="1" name=""/>
        <p:cNvGrpSpPr/>
        <p:nvPr/>
      </p:nvGrpSpPr>
      <p:grpSpPr>
        <a:xfrm>
          <a:off x="0" y="0"/>
          <a:ext cx="0" cy="0"/>
          <a:chOff x="0" y="0"/>
          <a:chExt cx="0" cy="0"/>
        </a:xfrm>
      </p:grpSpPr>
      <p:sp>
        <p:nvSpPr>
          <p:cNvPr id="6" name="Content Placeholder 5"/>
          <p:cNvSpPr>
            <a:spLocks noGrp="1"/>
          </p:cNvSpPr>
          <p:nvPr>
            <p:ph sz="quarter" idx="13"/>
          </p:nvPr>
        </p:nvSpPr>
        <p:spPr bwMode="gray">
          <a:xfrm>
            <a:off x="609600" y="457200"/>
            <a:ext cx="10972800" cy="5537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Rectangle 9"/>
          <p:cNvSpPr/>
          <p:nvPr userDrawn="1"/>
        </p:nvSpPr>
        <p:spPr>
          <a:xfrm>
            <a:off x="0" y="6479852"/>
            <a:ext cx="12192000" cy="378177"/>
          </a:xfrm>
          <a:prstGeom prst="rect">
            <a:avLst/>
          </a:prstGeom>
          <a:gradFill flip="none" rotWithShape="1">
            <a:gsLst>
              <a:gs pos="100000">
                <a:schemeClr val="accent1"/>
              </a:gs>
              <a:gs pos="0">
                <a:schemeClr val="accent1">
                  <a:lumMod val="7500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normAutofit/>
          </a:bodyPr>
          <a:lstStyle/>
          <a:p>
            <a:pPr algn="ctr"/>
            <a:endParaRPr lang="en-US">
              <a:solidFill>
                <a:prstClr val="white"/>
              </a:solidFill>
            </a:endParaRPr>
          </a:p>
        </p:txBody>
      </p:sp>
      <p:sp>
        <p:nvSpPr>
          <p:cNvPr id="11" name="Rectangle 10"/>
          <p:cNvSpPr/>
          <p:nvPr userDrawn="1"/>
        </p:nvSpPr>
        <p:spPr>
          <a:xfrm>
            <a:off x="1" y="6197600"/>
            <a:ext cx="2319867" cy="4572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normAutofit/>
          </a:bodyPr>
          <a:lstStyle/>
          <a:p>
            <a:pPr algn="ctr"/>
            <a:endParaRPr lang="en-US">
              <a:solidFill>
                <a:prstClr val="white"/>
              </a:solidFill>
            </a:endParaRP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77229" y="6290850"/>
            <a:ext cx="1387055" cy="258405"/>
          </a:xfrm>
          <a:prstGeom prst="rect">
            <a:avLst/>
          </a:prstGeom>
        </p:spPr>
      </p:pic>
    </p:spTree>
    <p:extLst>
      <p:ext uri="{BB962C8B-B14F-4D97-AF65-F5344CB8AC3E}">
        <p14:creationId xmlns:p14="http://schemas.microsoft.com/office/powerpoint/2010/main" val="428261473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381000"/>
            <a:ext cx="25400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381000"/>
            <a:ext cx="83312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EF9A2379-328F-4B1F-8494-A222C66370BC}" type="datetimeFigureOut">
              <a:rPr lang="en-US"/>
              <a:pPr>
                <a:defRPr/>
              </a:pPr>
              <a:t>02/23/2022</a:t>
            </a:fld>
            <a:endParaRPr lang="en-US" dirty="0"/>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fld id="{4AE58240-9C29-47AB-98FF-94AEF673EEF1}" type="slidenum">
              <a:rPr lang="en-US" altLang="en-US"/>
              <a:pPr/>
              <a:t>‹#›</a:t>
            </a:fld>
            <a:endParaRPr lang="en-US" altLang="en-US"/>
          </a:p>
        </p:txBody>
      </p:sp>
    </p:spTree>
    <p:extLst>
      <p:ext uri="{BB962C8B-B14F-4D97-AF65-F5344CB8AC3E}">
        <p14:creationId xmlns:p14="http://schemas.microsoft.com/office/powerpoint/2010/main" val="405621999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09600" y="477838"/>
            <a:ext cx="10972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6197600" y="1600201"/>
            <a:ext cx="5384800" cy="4525963"/>
          </a:xfrm>
        </p:spPr>
        <p:txBody>
          <a:bodyPr/>
          <a:lstStyle/>
          <a:p>
            <a:pPr lvl="0"/>
            <a:endParaRPr lang="en-US" noProof="0" dirty="0" smtClean="0"/>
          </a:p>
        </p:txBody>
      </p:sp>
    </p:spTree>
    <p:extLst>
      <p:ext uri="{BB962C8B-B14F-4D97-AF65-F5344CB8AC3E}">
        <p14:creationId xmlns:p14="http://schemas.microsoft.com/office/powerpoint/2010/main" val="339629026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09600" y="6245225"/>
            <a:ext cx="2844800" cy="476250"/>
          </a:xfrm>
        </p:spPr>
        <p:txBody>
          <a:bodyPr/>
          <a:lstStyle>
            <a:lvl1pPr>
              <a:defRPr/>
            </a:lvl1pPr>
          </a:lstStyle>
          <a:p>
            <a:pPr>
              <a:defRPr/>
            </a:pPr>
            <a:endParaRPr lang="en-US"/>
          </a:p>
        </p:txBody>
      </p:sp>
      <p:sp>
        <p:nvSpPr>
          <p:cNvPr id="6" name="Footer Placeholder 5"/>
          <p:cNvSpPr>
            <a:spLocks noGrp="1"/>
          </p:cNvSpPr>
          <p:nvPr>
            <p:ph type="ftr" sz="quarter" idx="11"/>
          </p:nvPr>
        </p:nvSpPr>
        <p:spPr>
          <a:xfrm>
            <a:off x="4165600" y="6245225"/>
            <a:ext cx="3860800" cy="476250"/>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8737600" y="6245225"/>
            <a:ext cx="2844800" cy="476250"/>
          </a:xfrm>
        </p:spPr>
        <p:txBody>
          <a:bodyPr/>
          <a:lstStyle>
            <a:lvl1pPr>
              <a:defRPr/>
            </a:lvl1pPr>
          </a:lstStyle>
          <a:p>
            <a:fld id="{EA6E9A38-CF6A-4C85-9D10-37576906CD47}" type="slidenum">
              <a:rPr lang="en-US" altLang="en-US"/>
              <a:pPr/>
              <a:t>‹#›</a:t>
            </a:fld>
            <a:endParaRPr lang="en-US" altLang="en-US"/>
          </a:p>
        </p:txBody>
      </p:sp>
    </p:spTree>
    <p:extLst>
      <p:ext uri="{BB962C8B-B14F-4D97-AF65-F5344CB8AC3E}">
        <p14:creationId xmlns:p14="http://schemas.microsoft.com/office/powerpoint/2010/main" val="67540151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cSld name="1_Partial image slide">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698500" y="6429375"/>
            <a:ext cx="106680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fontAlgn="base">
              <a:spcBef>
                <a:spcPct val="0"/>
              </a:spcBef>
              <a:spcAft>
                <a:spcPct val="0"/>
              </a:spcAft>
              <a:defRPr/>
            </a:pPr>
            <a:r>
              <a:rPr lang="en-US" altLang="en-US" sz="800" smtClean="0">
                <a:solidFill>
                  <a:srgbClr val="FFFFFF"/>
                </a:solidFill>
                <a:latin typeface="Garamond" pitchFamily="18" charset="0"/>
              </a:rPr>
              <a:t>VPP: The </a:t>
            </a:r>
            <a:r>
              <a:rPr lang="en-US" altLang="en-US" sz="800" i="1" smtClean="0">
                <a:solidFill>
                  <a:srgbClr val="FFFFFF"/>
                </a:solidFill>
                <a:latin typeface="Garamond" pitchFamily="18" charset="0"/>
              </a:rPr>
              <a:t>Standard of Excellence </a:t>
            </a:r>
            <a:r>
              <a:rPr lang="en-US" altLang="en-US" sz="800" smtClean="0">
                <a:solidFill>
                  <a:srgbClr val="FFFFFF"/>
                </a:solidFill>
                <a:latin typeface="Garamond" pitchFamily="18" charset="0"/>
              </a:rPr>
              <a:t>in Workplace Safety and Health</a:t>
            </a:r>
          </a:p>
        </p:txBody>
      </p:sp>
      <p:sp>
        <p:nvSpPr>
          <p:cNvPr id="5" name="Rectangle 4"/>
          <p:cNvSpPr/>
          <p:nvPr userDrawn="1"/>
        </p:nvSpPr>
        <p:spPr>
          <a:xfrm>
            <a:off x="0" y="6537326"/>
            <a:ext cx="12192000" cy="320675"/>
          </a:xfrm>
          <a:prstGeom prst="rect">
            <a:avLst/>
          </a:prstGeom>
          <a:solidFill>
            <a:srgbClr val="093D9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sz="1800">
              <a:solidFill>
                <a:srgbClr val="FFFFFF"/>
              </a:solidFill>
            </a:endParaRPr>
          </a:p>
        </p:txBody>
      </p:sp>
      <p:sp>
        <p:nvSpPr>
          <p:cNvPr id="8" name="Title 1"/>
          <p:cNvSpPr>
            <a:spLocks noGrp="1"/>
          </p:cNvSpPr>
          <p:nvPr>
            <p:ph type="title"/>
          </p:nvPr>
        </p:nvSpPr>
        <p:spPr>
          <a:xfrm>
            <a:off x="1117600" y="533401"/>
            <a:ext cx="6604000" cy="639763"/>
          </a:xfrm>
        </p:spPr>
        <p:txBody>
          <a:bodyPr/>
          <a:lstStyle>
            <a:lvl1pPr>
              <a:defRPr/>
            </a:lvl1pPr>
          </a:lstStyle>
          <a:p>
            <a:r>
              <a:rPr lang="en-US" smtClean="0"/>
              <a:t>Click to edit Master title style</a:t>
            </a:r>
            <a:endParaRPr lang="en-US" dirty="0"/>
          </a:p>
        </p:txBody>
      </p:sp>
      <p:sp>
        <p:nvSpPr>
          <p:cNvPr id="9" name="Content Placeholder 2"/>
          <p:cNvSpPr>
            <a:spLocks noGrp="1"/>
          </p:cNvSpPr>
          <p:nvPr>
            <p:ph idx="1"/>
          </p:nvPr>
        </p:nvSpPr>
        <p:spPr>
          <a:xfrm>
            <a:off x="1117600" y="1676401"/>
            <a:ext cx="6604000" cy="4465637"/>
          </a:xfrm>
        </p:spPr>
        <p:txBody>
          <a:bodyPr/>
          <a:lstStyle>
            <a:lvl1pPr>
              <a:buClr>
                <a:srgbClr val="093678"/>
              </a:buClr>
              <a:defRPr/>
            </a:lvl1pPr>
            <a:lvl2pPr marL="914400" indent="-457200">
              <a:buClr>
                <a:srgbClr val="093678"/>
              </a:buClr>
              <a:buSzPct val="80000"/>
              <a:buFont typeface="+mj-lt"/>
              <a:buAutoNum type="alphaUcPeriod"/>
              <a:defRPr/>
            </a:lvl2pPr>
            <a:lvl3pPr>
              <a:buClr>
                <a:srgbClr val="093678"/>
              </a:buClr>
              <a:buSzPct val="70000"/>
              <a:buFont typeface="Wingdings" pitchFamily="2" charset="2"/>
              <a:buChar char="§"/>
              <a:defRPr/>
            </a:lvl3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361795873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cSld name="1_Text only slide">
    <p:spTree>
      <p:nvGrpSpPr>
        <p:cNvPr id="1" name=""/>
        <p:cNvGrpSpPr/>
        <p:nvPr/>
      </p:nvGrpSpPr>
      <p:grpSpPr>
        <a:xfrm>
          <a:off x="0" y="0"/>
          <a:ext cx="0" cy="0"/>
          <a:chOff x="0" y="0"/>
          <a:chExt cx="0" cy="0"/>
        </a:xfrm>
      </p:grpSpPr>
      <p:sp>
        <p:nvSpPr>
          <p:cNvPr id="6" name="Title 1"/>
          <p:cNvSpPr>
            <a:spLocks noGrp="1"/>
          </p:cNvSpPr>
          <p:nvPr>
            <p:ph type="title"/>
          </p:nvPr>
        </p:nvSpPr>
        <p:spPr>
          <a:xfrm>
            <a:off x="1117600" y="533401"/>
            <a:ext cx="10464800" cy="639763"/>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63934411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cSld name="Partial image slide">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368300" y="6289675"/>
            <a:ext cx="104648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Bef>
                <a:spcPct val="0"/>
              </a:spcBef>
              <a:spcAft>
                <a:spcPct val="0"/>
              </a:spcAft>
              <a:defRPr/>
            </a:pPr>
            <a:r>
              <a:rPr lang="en-US" sz="800" dirty="0" smtClean="0">
                <a:solidFill>
                  <a:srgbClr val="FFFFFF"/>
                </a:solidFill>
                <a:cs typeface="Arial" charset="0"/>
              </a:rPr>
              <a:t>Safety and Health</a:t>
            </a:r>
          </a:p>
        </p:txBody>
      </p:sp>
      <p:pic>
        <p:nvPicPr>
          <p:cNvPr id="5" name="Picture 12" descr="CG44"/>
          <p:cNvPicPr>
            <a:picLocks noChangeAspect="1" noChangeArrowheads="1"/>
          </p:cNvPicPr>
          <p:nvPr userDrawn="1"/>
        </p:nvPicPr>
        <p:blipFill>
          <a:blip r:embed="rId2">
            <a:extLst>
              <a:ext uri="{28A0092B-C50C-407E-A947-70E740481C1C}">
                <a14:useLocalDpi xmlns:a14="http://schemas.microsoft.com/office/drawing/2010/main" val="0"/>
              </a:ext>
            </a:extLst>
          </a:blip>
          <a:srcRect r="5035"/>
          <a:stretch>
            <a:fillRect/>
          </a:stretch>
        </p:blipFill>
        <p:spPr bwMode="auto">
          <a:xfrm>
            <a:off x="7759701" y="1670051"/>
            <a:ext cx="4459817" cy="447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a:spLocks noGrp="1"/>
          </p:cNvSpPr>
          <p:nvPr>
            <p:ph type="title"/>
          </p:nvPr>
        </p:nvSpPr>
        <p:spPr>
          <a:xfrm>
            <a:off x="1117600" y="533401"/>
            <a:ext cx="6604000" cy="639763"/>
          </a:xfrm>
        </p:spPr>
        <p:txBody>
          <a:bodyPr/>
          <a:lstStyle>
            <a:lvl1pPr>
              <a:defRPr/>
            </a:lvl1pPr>
          </a:lstStyle>
          <a:p>
            <a:r>
              <a:rPr lang="en-US" smtClean="0"/>
              <a:t>Click to edit Master title style</a:t>
            </a:r>
            <a:endParaRPr lang="en-US" dirty="0"/>
          </a:p>
        </p:txBody>
      </p:sp>
      <p:sp>
        <p:nvSpPr>
          <p:cNvPr id="9" name="Content Placeholder 2"/>
          <p:cNvSpPr>
            <a:spLocks noGrp="1"/>
          </p:cNvSpPr>
          <p:nvPr>
            <p:ph idx="1"/>
          </p:nvPr>
        </p:nvSpPr>
        <p:spPr>
          <a:xfrm>
            <a:off x="1117600" y="1676401"/>
            <a:ext cx="6604000" cy="4465637"/>
          </a:xfrm>
        </p:spPr>
        <p:txBody>
          <a:bodyPr/>
          <a:lstStyle>
            <a:lvl1pPr>
              <a:buClr>
                <a:srgbClr val="093678"/>
              </a:buClr>
              <a:defRPr/>
            </a:lvl1pPr>
            <a:lvl2pPr marL="914400" indent="-457200">
              <a:buClr>
                <a:srgbClr val="093678"/>
              </a:buClr>
              <a:buSzPct val="80000"/>
              <a:buFont typeface="+mj-lt"/>
              <a:buAutoNum type="alphaUcPeriod"/>
              <a:defRPr/>
            </a:lvl2pPr>
            <a:lvl3pPr>
              <a:buClr>
                <a:srgbClr val="093678"/>
              </a:buClr>
              <a:buSzPct val="70000"/>
              <a:buFont typeface="Wingdings" pitchFamily="2" charset="2"/>
              <a:buChar char="§"/>
              <a:defRPr/>
            </a:lvl3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3160951085"/>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4702080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12800" y="457201"/>
            <a:ext cx="10566400" cy="549275"/>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812800" y="1219200"/>
            <a:ext cx="10668000" cy="47244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8"/>
          <p:cNvSpPr>
            <a:spLocks noGrp="1"/>
          </p:cNvSpPr>
          <p:nvPr>
            <p:ph sz="quarter" idx="10"/>
          </p:nvPr>
        </p:nvSpPr>
        <p:spPr>
          <a:xfrm>
            <a:off x="8534400" y="609600"/>
            <a:ext cx="2844800" cy="381000"/>
          </a:xfrm>
        </p:spPr>
        <p:txBody>
          <a:bodyPr/>
          <a:lstStyle>
            <a:lvl1pPr>
              <a:buNone/>
              <a:defRPr sz="1800"/>
            </a:lvl1pPr>
            <a:lvl2pPr>
              <a:buNone/>
              <a:defRPr sz="2000"/>
            </a:lvl2pPr>
            <a:lvl3pPr>
              <a:buNone/>
              <a:defRPr sz="2000"/>
            </a:lvl3pPr>
            <a:lvl4pPr>
              <a:buNone/>
              <a:defRPr sz="2000"/>
            </a:lvl4pPr>
            <a:lvl5pPr>
              <a:buNone/>
              <a:defRPr sz="2000"/>
            </a:lvl5pPr>
          </a:lstStyle>
          <a:p>
            <a:pPr lvl="0"/>
            <a:r>
              <a:rPr lang="en-US" dirty="0" smtClean="0"/>
              <a:t>Click to edit Master text styles</a:t>
            </a:r>
            <a:endParaRPr lang="en-US" dirty="0"/>
          </a:p>
        </p:txBody>
      </p:sp>
    </p:spTree>
    <p:extLst>
      <p:ext uri="{BB962C8B-B14F-4D97-AF65-F5344CB8AC3E}">
        <p14:creationId xmlns:p14="http://schemas.microsoft.com/office/powerpoint/2010/main" val="2766290288"/>
      </p:ext>
    </p:extLst>
  </p:cSld>
  <p:clrMapOvr>
    <a:masterClrMapping/>
  </p:clrMapOv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12800" y="457201"/>
            <a:ext cx="10566400" cy="549275"/>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812800" y="1219200"/>
            <a:ext cx="10668000" cy="47244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8"/>
          <p:cNvSpPr>
            <a:spLocks noGrp="1"/>
          </p:cNvSpPr>
          <p:nvPr>
            <p:ph sz="quarter" idx="10"/>
          </p:nvPr>
        </p:nvSpPr>
        <p:spPr>
          <a:xfrm>
            <a:off x="8534400" y="609600"/>
            <a:ext cx="2844800" cy="381000"/>
          </a:xfrm>
        </p:spPr>
        <p:txBody>
          <a:bodyPr/>
          <a:lstStyle>
            <a:lvl1pPr>
              <a:buNone/>
              <a:defRPr sz="1800"/>
            </a:lvl1pPr>
            <a:lvl2pPr>
              <a:buNone/>
              <a:defRPr sz="2000"/>
            </a:lvl2pPr>
            <a:lvl3pPr>
              <a:buNone/>
              <a:defRPr sz="2000"/>
            </a:lvl3pPr>
            <a:lvl4pPr>
              <a:buNone/>
              <a:defRPr sz="2000"/>
            </a:lvl4pPr>
            <a:lvl5pPr>
              <a:buNone/>
              <a:defRPr sz="2000"/>
            </a:lvl5pPr>
          </a:lstStyle>
          <a:p>
            <a:pPr lvl="0"/>
            <a:r>
              <a:rPr lang="en-US" dirty="0" smtClean="0"/>
              <a:t>Click to edit Master text styles</a:t>
            </a:r>
            <a:endParaRPr lang="en-US" dirty="0"/>
          </a:p>
        </p:txBody>
      </p:sp>
    </p:spTree>
    <p:extLst>
      <p:ext uri="{BB962C8B-B14F-4D97-AF65-F5344CB8AC3E}">
        <p14:creationId xmlns:p14="http://schemas.microsoft.com/office/powerpoint/2010/main" val="191648574"/>
      </p:ext>
    </p:extLst>
  </p:cSld>
  <p:clrMapOvr>
    <a:masterClrMapping/>
  </p:clrMapOvr>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12800" y="457201"/>
            <a:ext cx="10566400" cy="549275"/>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812800" y="1219200"/>
            <a:ext cx="10668000" cy="47244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8"/>
          <p:cNvSpPr>
            <a:spLocks noGrp="1"/>
          </p:cNvSpPr>
          <p:nvPr>
            <p:ph sz="quarter" idx="10"/>
          </p:nvPr>
        </p:nvSpPr>
        <p:spPr>
          <a:xfrm>
            <a:off x="8534400" y="609600"/>
            <a:ext cx="2844800" cy="381000"/>
          </a:xfrm>
        </p:spPr>
        <p:txBody>
          <a:bodyPr/>
          <a:lstStyle>
            <a:lvl1pPr>
              <a:buNone/>
              <a:defRPr sz="1800"/>
            </a:lvl1pPr>
            <a:lvl2pPr>
              <a:buNone/>
              <a:defRPr sz="2000"/>
            </a:lvl2pPr>
            <a:lvl3pPr>
              <a:buNone/>
              <a:defRPr sz="2000"/>
            </a:lvl3pPr>
            <a:lvl4pPr>
              <a:buNone/>
              <a:defRPr sz="2000"/>
            </a:lvl4pPr>
            <a:lvl5pPr>
              <a:buNone/>
              <a:defRPr sz="2000"/>
            </a:lvl5pPr>
          </a:lstStyle>
          <a:p>
            <a:pPr lvl="0"/>
            <a:r>
              <a:rPr lang="en-US" dirty="0" smtClean="0"/>
              <a:t>Click to edit Master text styles</a:t>
            </a:r>
            <a:endParaRPr lang="en-US" dirty="0"/>
          </a:p>
        </p:txBody>
      </p:sp>
    </p:spTree>
    <p:extLst>
      <p:ext uri="{BB962C8B-B14F-4D97-AF65-F5344CB8AC3E}">
        <p14:creationId xmlns:p14="http://schemas.microsoft.com/office/powerpoint/2010/main" val="363510134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ompletely Blank">
    <p:spTree>
      <p:nvGrpSpPr>
        <p:cNvPr id="1" name=""/>
        <p:cNvGrpSpPr/>
        <p:nvPr/>
      </p:nvGrpSpPr>
      <p:grpSpPr>
        <a:xfrm>
          <a:off x="0" y="0"/>
          <a:ext cx="0" cy="0"/>
          <a:chOff x="0" y="0"/>
          <a:chExt cx="0" cy="0"/>
        </a:xfrm>
      </p:grpSpPr>
      <p:sp>
        <p:nvSpPr>
          <p:cNvPr id="5" name="Rectangle 4"/>
          <p:cNvSpPr/>
          <p:nvPr userDrawn="1"/>
        </p:nvSpPr>
        <p:spPr>
          <a:xfrm>
            <a:off x="0" y="6479852"/>
            <a:ext cx="12192000" cy="378177"/>
          </a:xfrm>
          <a:prstGeom prst="rect">
            <a:avLst/>
          </a:prstGeom>
          <a:gradFill flip="none" rotWithShape="1">
            <a:gsLst>
              <a:gs pos="100000">
                <a:schemeClr val="accent1"/>
              </a:gs>
              <a:gs pos="0">
                <a:schemeClr val="accent1">
                  <a:lumMod val="7500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normAutofit/>
          </a:bodyPr>
          <a:lstStyle/>
          <a:p>
            <a:pPr algn="ctr"/>
            <a:endParaRPr lang="en-US">
              <a:solidFill>
                <a:prstClr val="white"/>
              </a:solidFill>
            </a:endParaRPr>
          </a:p>
        </p:txBody>
      </p:sp>
      <p:sp>
        <p:nvSpPr>
          <p:cNvPr id="6" name="Rectangle 5"/>
          <p:cNvSpPr/>
          <p:nvPr userDrawn="1"/>
        </p:nvSpPr>
        <p:spPr>
          <a:xfrm>
            <a:off x="1" y="6197600"/>
            <a:ext cx="2319867" cy="4572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normAutofit/>
          </a:bodyPr>
          <a:lstStyle/>
          <a:p>
            <a:pPr algn="ctr"/>
            <a:endParaRPr lang="en-US">
              <a:solidFill>
                <a:prstClr val="white"/>
              </a:solidFil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77229" y="6290850"/>
            <a:ext cx="1387055" cy="258405"/>
          </a:xfrm>
          <a:prstGeom prst="rect">
            <a:avLst/>
          </a:prstGeom>
        </p:spPr>
      </p:pic>
    </p:spTree>
    <p:extLst>
      <p:ext uri="{BB962C8B-B14F-4D97-AF65-F5344CB8AC3E}">
        <p14:creationId xmlns:p14="http://schemas.microsoft.com/office/powerpoint/2010/main" val="55791442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12800" y="457201"/>
            <a:ext cx="10566400" cy="549275"/>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812800" y="1219200"/>
            <a:ext cx="10668000" cy="47244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8"/>
          <p:cNvSpPr>
            <a:spLocks noGrp="1"/>
          </p:cNvSpPr>
          <p:nvPr>
            <p:ph sz="quarter" idx="10"/>
          </p:nvPr>
        </p:nvSpPr>
        <p:spPr>
          <a:xfrm>
            <a:off x="8534400" y="609600"/>
            <a:ext cx="2844800" cy="381000"/>
          </a:xfrm>
        </p:spPr>
        <p:txBody>
          <a:bodyPr/>
          <a:lstStyle>
            <a:lvl1pPr>
              <a:buNone/>
              <a:defRPr sz="1800"/>
            </a:lvl1pPr>
            <a:lvl2pPr>
              <a:buNone/>
              <a:defRPr sz="2000"/>
            </a:lvl2pPr>
            <a:lvl3pPr>
              <a:buNone/>
              <a:defRPr sz="2000"/>
            </a:lvl3pPr>
            <a:lvl4pPr>
              <a:buNone/>
              <a:defRPr sz="2000"/>
            </a:lvl4pPr>
            <a:lvl5pPr>
              <a:buNone/>
              <a:defRPr sz="2000"/>
            </a:lvl5pPr>
          </a:lstStyle>
          <a:p>
            <a:pPr lvl="0"/>
            <a:r>
              <a:rPr lang="en-US" dirty="0" smtClean="0"/>
              <a:t>Click to edit Master text styles</a:t>
            </a:r>
            <a:endParaRPr lang="en-US" dirty="0"/>
          </a:p>
        </p:txBody>
      </p:sp>
    </p:spTree>
    <p:extLst>
      <p:ext uri="{BB962C8B-B14F-4D97-AF65-F5344CB8AC3E}">
        <p14:creationId xmlns:p14="http://schemas.microsoft.com/office/powerpoint/2010/main" val="2167660679"/>
      </p:ext>
    </p:extLst>
  </p:cSld>
  <p:clrMapOvr>
    <a:masterClrMapping/>
  </p:clrMapOvr>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12800" y="457201"/>
            <a:ext cx="10566400" cy="549275"/>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812800" y="1219200"/>
            <a:ext cx="10668000" cy="47244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8"/>
          <p:cNvSpPr>
            <a:spLocks noGrp="1"/>
          </p:cNvSpPr>
          <p:nvPr>
            <p:ph sz="quarter" idx="10"/>
          </p:nvPr>
        </p:nvSpPr>
        <p:spPr>
          <a:xfrm>
            <a:off x="8534400" y="609600"/>
            <a:ext cx="2844800" cy="381000"/>
          </a:xfrm>
        </p:spPr>
        <p:txBody>
          <a:bodyPr/>
          <a:lstStyle>
            <a:lvl1pPr>
              <a:buNone/>
              <a:defRPr sz="1800"/>
            </a:lvl1pPr>
            <a:lvl2pPr>
              <a:buNone/>
              <a:defRPr sz="2000"/>
            </a:lvl2pPr>
            <a:lvl3pPr>
              <a:buNone/>
              <a:defRPr sz="2000"/>
            </a:lvl3pPr>
            <a:lvl4pPr>
              <a:buNone/>
              <a:defRPr sz="2000"/>
            </a:lvl4pPr>
            <a:lvl5pPr>
              <a:buNone/>
              <a:defRPr sz="2000"/>
            </a:lvl5pPr>
          </a:lstStyle>
          <a:p>
            <a:pPr lvl="0"/>
            <a:r>
              <a:rPr lang="en-US" dirty="0" smtClean="0"/>
              <a:t>Click to edit Master text styles</a:t>
            </a:r>
            <a:endParaRPr lang="en-US" dirty="0"/>
          </a:p>
        </p:txBody>
      </p:sp>
    </p:spTree>
    <p:extLst>
      <p:ext uri="{BB962C8B-B14F-4D97-AF65-F5344CB8AC3E}">
        <p14:creationId xmlns:p14="http://schemas.microsoft.com/office/powerpoint/2010/main" val="3021589189"/>
      </p:ext>
    </p:extLst>
  </p:cSld>
  <p:clrMapOvr>
    <a:masterClrMapping/>
  </p:clrMapOvr>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12800" y="457201"/>
            <a:ext cx="10566400" cy="549275"/>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812800" y="1219200"/>
            <a:ext cx="10668000" cy="47244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8"/>
          <p:cNvSpPr>
            <a:spLocks noGrp="1"/>
          </p:cNvSpPr>
          <p:nvPr>
            <p:ph sz="quarter" idx="10"/>
          </p:nvPr>
        </p:nvSpPr>
        <p:spPr>
          <a:xfrm>
            <a:off x="8534400" y="609600"/>
            <a:ext cx="2844800" cy="381000"/>
          </a:xfrm>
        </p:spPr>
        <p:txBody>
          <a:bodyPr/>
          <a:lstStyle>
            <a:lvl1pPr>
              <a:buNone/>
              <a:defRPr sz="1800"/>
            </a:lvl1pPr>
            <a:lvl2pPr>
              <a:buNone/>
              <a:defRPr sz="2000"/>
            </a:lvl2pPr>
            <a:lvl3pPr>
              <a:buNone/>
              <a:defRPr sz="2000"/>
            </a:lvl3pPr>
            <a:lvl4pPr>
              <a:buNone/>
              <a:defRPr sz="2000"/>
            </a:lvl4pPr>
            <a:lvl5pPr>
              <a:buNone/>
              <a:defRPr sz="2000"/>
            </a:lvl5pPr>
          </a:lstStyle>
          <a:p>
            <a:pPr lvl="0"/>
            <a:r>
              <a:rPr lang="en-US" dirty="0" smtClean="0"/>
              <a:t>Click to edit Master text styles</a:t>
            </a:r>
            <a:endParaRPr lang="en-US" dirty="0"/>
          </a:p>
        </p:txBody>
      </p:sp>
    </p:spTree>
    <p:extLst>
      <p:ext uri="{BB962C8B-B14F-4D97-AF65-F5344CB8AC3E}">
        <p14:creationId xmlns:p14="http://schemas.microsoft.com/office/powerpoint/2010/main" val="604061684"/>
      </p:ext>
    </p:extLst>
  </p:cSld>
  <p:clrMapOvr>
    <a:masterClrMapping/>
  </p:clrMapOvr>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12800" y="457201"/>
            <a:ext cx="10566400" cy="549275"/>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812800" y="1219200"/>
            <a:ext cx="10668000" cy="47244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8"/>
          <p:cNvSpPr>
            <a:spLocks noGrp="1"/>
          </p:cNvSpPr>
          <p:nvPr>
            <p:ph sz="quarter" idx="10"/>
          </p:nvPr>
        </p:nvSpPr>
        <p:spPr>
          <a:xfrm>
            <a:off x="8534400" y="609600"/>
            <a:ext cx="2844800" cy="381000"/>
          </a:xfrm>
        </p:spPr>
        <p:txBody>
          <a:bodyPr/>
          <a:lstStyle>
            <a:lvl1pPr>
              <a:buNone/>
              <a:defRPr sz="1800"/>
            </a:lvl1pPr>
            <a:lvl2pPr>
              <a:buNone/>
              <a:defRPr sz="2000"/>
            </a:lvl2pPr>
            <a:lvl3pPr>
              <a:buNone/>
              <a:defRPr sz="2000"/>
            </a:lvl3pPr>
            <a:lvl4pPr>
              <a:buNone/>
              <a:defRPr sz="2000"/>
            </a:lvl4pPr>
            <a:lvl5pPr>
              <a:buNone/>
              <a:defRPr sz="2000"/>
            </a:lvl5pPr>
          </a:lstStyle>
          <a:p>
            <a:pPr lvl="0"/>
            <a:r>
              <a:rPr lang="en-US" dirty="0" smtClean="0"/>
              <a:t>Click to edit Master text styles</a:t>
            </a:r>
            <a:endParaRPr lang="en-US" dirty="0"/>
          </a:p>
        </p:txBody>
      </p:sp>
    </p:spTree>
    <p:extLst>
      <p:ext uri="{BB962C8B-B14F-4D97-AF65-F5344CB8AC3E}">
        <p14:creationId xmlns:p14="http://schemas.microsoft.com/office/powerpoint/2010/main" val="2991882493"/>
      </p:ext>
    </p:extLst>
  </p:cSld>
  <p:clrMapOvr>
    <a:masterClrMapping/>
  </p:clrMapOvr>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12800" y="457201"/>
            <a:ext cx="10566400" cy="549275"/>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812800" y="1219200"/>
            <a:ext cx="10668000" cy="47244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8"/>
          <p:cNvSpPr>
            <a:spLocks noGrp="1"/>
          </p:cNvSpPr>
          <p:nvPr>
            <p:ph sz="quarter" idx="10"/>
          </p:nvPr>
        </p:nvSpPr>
        <p:spPr>
          <a:xfrm>
            <a:off x="8534400" y="609600"/>
            <a:ext cx="2844800" cy="381000"/>
          </a:xfrm>
        </p:spPr>
        <p:txBody>
          <a:bodyPr/>
          <a:lstStyle>
            <a:lvl1pPr>
              <a:buNone/>
              <a:defRPr sz="1800"/>
            </a:lvl1pPr>
            <a:lvl2pPr>
              <a:buNone/>
              <a:defRPr sz="2000"/>
            </a:lvl2pPr>
            <a:lvl3pPr>
              <a:buNone/>
              <a:defRPr sz="2000"/>
            </a:lvl3pPr>
            <a:lvl4pPr>
              <a:buNone/>
              <a:defRPr sz="2000"/>
            </a:lvl4pPr>
            <a:lvl5pPr>
              <a:buNone/>
              <a:defRPr sz="2000"/>
            </a:lvl5pPr>
          </a:lstStyle>
          <a:p>
            <a:pPr lvl="0"/>
            <a:r>
              <a:rPr lang="en-US" dirty="0" smtClean="0"/>
              <a:t>Click to edit Master text styles</a:t>
            </a:r>
            <a:endParaRPr lang="en-US" dirty="0"/>
          </a:p>
        </p:txBody>
      </p:sp>
    </p:spTree>
    <p:extLst>
      <p:ext uri="{BB962C8B-B14F-4D97-AF65-F5344CB8AC3E}">
        <p14:creationId xmlns:p14="http://schemas.microsoft.com/office/powerpoint/2010/main" val="2505317028"/>
      </p:ext>
    </p:extLst>
  </p:cSld>
  <p:clrMapOvr>
    <a:masterClrMapping/>
  </p:clrMapOvr>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12800" y="457201"/>
            <a:ext cx="10566400" cy="549275"/>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812800" y="1219200"/>
            <a:ext cx="10668000" cy="47244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8"/>
          <p:cNvSpPr>
            <a:spLocks noGrp="1"/>
          </p:cNvSpPr>
          <p:nvPr>
            <p:ph sz="quarter" idx="10"/>
          </p:nvPr>
        </p:nvSpPr>
        <p:spPr>
          <a:xfrm>
            <a:off x="8534400" y="609600"/>
            <a:ext cx="2844800" cy="381000"/>
          </a:xfrm>
        </p:spPr>
        <p:txBody>
          <a:bodyPr/>
          <a:lstStyle>
            <a:lvl1pPr>
              <a:buNone/>
              <a:defRPr sz="1800"/>
            </a:lvl1pPr>
            <a:lvl2pPr>
              <a:buNone/>
              <a:defRPr sz="2000"/>
            </a:lvl2pPr>
            <a:lvl3pPr>
              <a:buNone/>
              <a:defRPr sz="2000"/>
            </a:lvl3pPr>
            <a:lvl4pPr>
              <a:buNone/>
              <a:defRPr sz="2000"/>
            </a:lvl4pPr>
            <a:lvl5pPr>
              <a:buNone/>
              <a:defRPr sz="2000"/>
            </a:lvl5pPr>
          </a:lstStyle>
          <a:p>
            <a:pPr lvl="0"/>
            <a:r>
              <a:rPr lang="en-US" dirty="0" smtClean="0"/>
              <a:t>Click to edit Master text styles</a:t>
            </a:r>
            <a:endParaRPr lang="en-US" dirty="0"/>
          </a:p>
        </p:txBody>
      </p:sp>
    </p:spTree>
    <p:extLst>
      <p:ext uri="{BB962C8B-B14F-4D97-AF65-F5344CB8AC3E}">
        <p14:creationId xmlns:p14="http://schemas.microsoft.com/office/powerpoint/2010/main" val="1928518439"/>
      </p:ext>
    </p:extLst>
  </p:cSld>
  <p:clrMapOvr>
    <a:masterClrMapping/>
  </p:clrMapOvr>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12800" y="457201"/>
            <a:ext cx="10566400" cy="549275"/>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812800" y="1219200"/>
            <a:ext cx="10668000" cy="47244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8"/>
          <p:cNvSpPr>
            <a:spLocks noGrp="1"/>
          </p:cNvSpPr>
          <p:nvPr>
            <p:ph sz="quarter" idx="10"/>
          </p:nvPr>
        </p:nvSpPr>
        <p:spPr>
          <a:xfrm>
            <a:off x="8534400" y="609600"/>
            <a:ext cx="2844800" cy="381000"/>
          </a:xfrm>
        </p:spPr>
        <p:txBody>
          <a:bodyPr/>
          <a:lstStyle>
            <a:lvl1pPr>
              <a:buNone/>
              <a:defRPr sz="1800"/>
            </a:lvl1pPr>
            <a:lvl2pPr>
              <a:buNone/>
              <a:defRPr sz="2000"/>
            </a:lvl2pPr>
            <a:lvl3pPr>
              <a:buNone/>
              <a:defRPr sz="2000"/>
            </a:lvl3pPr>
            <a:lvl4pPr>
              <a:buNone/>
              <a:defRPr sz="2000"/>
            </a:lvl4pPr>
            <a:lvl5pPr>
              <a:buNone/>
              <a:defRPr sz="2000"/>
            </a:lvl5pPr>
          </a:lstStyle>
          <a:p>
            <a:pPr lvl="0"/>
            <a:r>
              <a:rPr lang="en-US" dirty="0" smtClean="0"/>
              <a:t>Click to edit Master text styles</a:t>
            </a:r>
            <a:endParaRPr lang="en-US" dirty="0"/>
          </a:p>
        </p:txBody>
      </p:sp>
    </p:spTree>
    <p:extLst>
      <p:ext uri="{BB962C8B-B14F-4D97-AF65-F5344CB8AC3E}">
        <p14:creationId xmlns:p14="http://schemas.microsoft.com/office/powerpoint/2010/main" val="519916228"/>
      </p:ext>
    </p:extLst>
  </p:cSld>
  <p:clrMapOvr>
    <a:masterClrMapping/>
  </p:clrMapOvr>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12800" y="457201"/>
            <a:ext cx="10566400" cy="549275"/>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812800" y="1219200"/>
            <a:ext cx="10668000" cy="47244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8"/>
          <p:cNvSpPr>
            <a:spLocks noGrp="1"/>
          </p:cNvSpPr>
          <p:nvPr>
            <p:ph sz="quarter" idx="10"/>
          </p:nvPr>
        </p:nvSpPr>
        <p:spPr>
          <a:xfrm>
            <a:off x="8534400" y="609600"/>
            <a:ext cx="2844800" cy="381000"/>
          </a:xfrm>
        </p:spPr>
        <p:txBody>
          <a:bodyPr/>
          <a:lstStyle>
            <a:lvl1pPr>
              <a:buNone/>
              <a:defRPr sz="1800"/>
            </a:lvl1pPr>
            <a:lvl2pPr>
              <a:buNone/>
              <a:defRPr sz="2000"/>
            </a:lvl2pPr>
            <a:lvl3pPr>
              <a:buNone/>
              <a:defRPr sz="2000"/>
            </a:lvl3pPr>
            <a:lvl4pPr>
              <a:buNone/>
              <a:defRPr sz="2000"/>
            </a:lvl4pPr>
            <a:lvl5pPr>
              <a:buNone/>
              <a:defRPr sz="2000"/>
            </a:lvl5pPr>
          </a:lstStyle>
          <a:p>
            <a:pPr lvl="0"/>
            <a:r>
              <a:rPr lang="en-US" dirty="0" smtClean="0"/>
              <a:t>Click to edit Master text styles</a:t>
            </a:r>
            <a:endParaRPr lang="en-US" dirty="0"/>
          </a:p>
        </p:txBody>
      </p:sp>
    </p:spTree>
    <p:extLst>
      <p:ext uri="{BB962C8B-B14F-4D97-AF65-F5344CB8AC3E}">
        <p14:creationId xmlns:p14="http://schemas.microsoft.com/office/powerpoint/2010/main" val="845006751"/>
      </p:ext>
    </p:extLst>
  </p:cSld>
  <p:clrMapOvr>
    <a:masterClrMapping/>
  </p:clrMapOvr>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12800" y="457201"/>
            <a:ext cx="10566400" cy="549275"/>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812800" y="1219200"/>
            <a:ext cx="10668000" cy="47244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8"/>
          <p:cNvSpPr>
            <a:spLocks noGrp="1"/>
          </p:cNvSpPr>
          <p:nvPr>
            <p:ph sz="quarter" idx="10"/>
          </p:nvPr>
        </p:nvSpPr>
        <p:spPr>
          <a:xfrm>
            <a:off x="8534400" y="609600"/>
            <a:ext cx="2844800" cy="381000"/>
          </a:xfrm>
        </p:spPr>
        <p:txBody>
          <a:bodyPr/>
          <a:lstStyle>
            <a:lvl1pPr>
              <a:buNone/>
              <a:defRPr sz="1800"/>
            </a:lvl1pPr>
            <a:lvl2pPr>
              <a:buNone/>
              <a:defRPr sz="2000"/>
            </a:lvl2pPr>
            <a:lvl3pPr>
              <a:buNone/>
              <a:defRPr sz="2000"/>
            </a:lvl3pPr>
            <a:lvl4pPr>
              <a:buNone/>
              <a:defRPr sz="2000"/>
            </a:lvl4pPr>
            <a:lvl5pPr>
              <a:buNone/>
              <a:defRPr sz="2000"/>
            </a:lvl5pPr>
          </a:lstStyle>
          <a:p>
            <a:pPr lvl="0"/>
            <a:r>
              <a:rPr lang="en-US" dirty="0" smtClean="0"/>
              <a:t>Click to edit Master text styles</a:t>
            </a:r>
            <a:endParaRPr lang="en-US" dirty="0"/>
          </a:p>
        </p:txBody>
      </p:sp>
    </p:spTree>
    <p:extLst>
      <p:ext uri="{BB962C8B-B14F-4D97-AF65-F5344CB8AC3E}">
        <p14:creationId xmlns:p14="http://schemas.microsoft.com/office/powerpoint/2010/main" val="3537016209"/>
      </p:ext>
    </p:extLst>
  </p:cSld>
  <p:clrMapOvr>
    <a:masterClrMapping/>
  </p:clrMapOvr>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12800" y="457201"/>
            <a:ext cx="10566400" cy="549275"/>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812800" y="1219200"/>
            <a:ext cx="10668000" cy="47244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8"/>
          <p:cNvSpPr>
            <a:spLocks noGrp="1"/>
          </p:cNvSpPr>
          <p:nvPr>
            <p:ph sz="quarter" idx="10"/>
          </p:nvPr>
        </p:nvSpPr>
        <p:spPr>
          <a:xfrm>
            <a:off x="8534400" y="609600"/>
            <a:ext cx="2844800" cy="381000"/>
          </a:xfrm>
        </p:spPr>
        <p:txBody>
          <a:bodyPr/>
          <a:lstStyle>
            <a:lvl1pPr>
              <a:buNone/>
              <a:defRPr sz="1800"/>
            </a:lvl1pPr>
            <a:lvl2pPr>
              <a:buNone/>
              <a:defRPr sz="2000"/>
            </a:lvl2pPr>
            <a:lvl3pPr>
              <a:buNone/>
              <a:defRPr sz="2000"/>
            </a:lvl3pPr>
            <a:lvl4pPr>
              <a:buNone/>
              <a:defRPr sz="2000"/>
            </a:lvl4pPr>
            <a:lvl5pPr>
              <a:buNone/>
              <a:defRPr sz="2000"/>
            </a:lvl5pPr>
          </a:lstStyle>
          <a:p>
            <a:pPr lvl="0"/>
            <a:r>
              <a:rPr lang="en-US" dirty="0" smtClean="0"/>
              <a:t>Click to edit Master text styles</a:t>
            </a:r>
            <a:endParaRPr lang="en-US" dirty="0"/>
          </a:p>
        </p:txBody>
      </p:sp>
    </p:spTree>
    <p:extLst>
      <p:ext uri="{BB962C8B-B14F-4D97-AF65-F5344CB8AC3E}">
        <p14:creationId xmlns:p14="http://schemas.microsoft.com/office/powerpoint/2010/main" val="1428081371"/>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End Slide">
    <p:spTree>
      <p:nvGrpSpPr>
        <p:cNvPr id="1" name=""/>
        <p:cNvGrpSpPr/>
        <p:nvPr/>
      </p:nvGrpSpPr>
      <p:grpSpPr>
        <a:xfrm>
          <a:off x="0" y="0"/>
          <a:ext cx="0" cy="0"/>
          <a:chOff x="0" y="0"/>
          <a:chExt cx="0" cy="0"/>
        </a:xfrm>
      </p:grpSpPr>
      <p:pic>
        <p:nvPicPr>
          <p:cNvPr id="22" name="Picture 21" descr="Brandt Cover Image 01.jpg"/>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bwMode="hidden">
          <a:xfrm>
            <a:off x="0" y="1840091"/>
            <a:ext cx="12192000" cy="2280356"/>
          </a:xfrm>
          <a:prstGeom prst="rect">
            <a:avLst/>
          </a:prstGeom>
        </p:spPr>
      </p:pic>
      <p:sp>
        <p:nvSpPr>
          <p:cNvPr id="15" name="Rectangle 14"/>
          <p:cNvSpPr/>
          <p:nvPr userDrawn="1"/>
        </p:nvSpPr>
        <p:spPr bwMode="hidden">
          <a:xfrm>
            <a:off x="0" y="6537960"/>
            <a:ext cx="7924800" cy="320040"/>
          </a:xfrm>
          <a:prstGeom prst="rect">
            <a:avLst/>
          </a:prstGeom>
          <a:gradFill flip="none" rotWithShape="1">
            <a:gsLst>
              <a:gs pos="0">
                <a:schemeClr val="accent3"/>
              </a:gs>
              <a:gs pos="100000">
                <a:srgbClr val="FFFFFF"/>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normAutofit/>
          </a:bodyPr>
          <a:lstStyle/>
          <a:p>
            <a:pPr algn="ctr"/>
            <a:endParaRPr lang="en-US">
              <a:solidFill>
                <a:prstClr val="white"/>
              </a:solidFill>
            </a:endParaRPr>
          </a:p>
        </p:txBody>
      </p:sp>
      <p:sp>
        <p:nvSpPr>
          <p:cNvPr id="4" name="Date Placeholder 3"/>
          <p:cNvSpPr>
            <a:spLocks noGrp="1"/>
          </p:cNvSpPr>
          <p:nvPr>
            <p:ph type="dt" sz="half" idx="10"/>
          </p:nvPr>
        </p:nvSpPr>
        <p:spPr>
          <a:xfrm>
            <a:off x="8725808" y="6537960"/>
            <a:ext cx="2856609" cy="320040"/>
          </a:xfrm>
          <a:prstGeom prst="rect">
            <a:avLst/>
          </a:prstGeom>
        </p:spPr>
        <p:txBody>
          <a:bodyPr/>
          <a:lstStyle>
            <a:lvl1pPr>
              <a:defRPr>
                <a:solidFill>
                  <a:srgbClr val="000000"/>
                </a:solidFill>
              </a:defRPr>
            </a:lvl1pPr>
          </a:lstStyle>
          <a:p>
            <a:endParaRPr lang="en-US" dirty="0"/>
          </a:p>
        </p:txBody>
      </p:sp>
      <p:sp>
        <p:nvSpPr>
          <p:cNvPr id="5" name="Footer Placeholder 4"/>
          <p:cNvSpPr>
            <a:spLocks noGrp="1"/>
          </p:cNvSpPr>
          <p:nvPr>
            <p:ph type="ftr" sz="quarter" idx="11"/>
          </p:nvPr>
        </p:nvSpPr>
        <p:spPr>
          <a:xfrm>
            <a:off x="609600" y="6537960"/>
            <a:ext cx="8104432" cy="320040"/>
          </a:xfrm>
          <a:prstGeom prst="rect">
            <a:avLst/>
          </a:prstGeom>
        </p:spPr>
        <p:txBody>
          <a:bodyPr/>
          <a:lstStyle>
            <a:lvl1pPr>
              <a:defRPr>
                <a:solidFill>
                  <a:srgbClr val="000000"/>
                </a:solidFill>
              </a:defRPr>
            </a:lvl1pPr>
          </a:lstStyle>
          <a:p>
            <a:endParaRPr lang="en-US" dirty="0"/>
          </a:p>
        </p:txBody>
      </p:sp>
      <p:sp>
        <p:nvSpPr>
          <p:cNvPr id="6" name="Slide Number Placeholder 5"/>
          <p:cNvSpPr>
            <a:spLocks noGrp="1"/>
          </p:cNvSpPr>
          <p:nvPr>
            <p:ph type="sldNum" sz="quarter" idx="12"/>
          </p:nvPr>
        </p:nvSpPr>
        <p:spPr>
          <a:xfrm>
            <a:off x="11582400" y="6537960"/>
            <a:ext cx="609600" cy="320040"/>
          </a:xfrm>
          <a:prstGeom prst="rect">
            <a:avLst/>
          </a:prstGeom>
        </p:spPr>
        <p:txBody>
          <a:bodyPr/>
          <a:lstStyle/>
          <a:p>
            <a:fld id="{93FEE7FC-022F-4BA8-82F0-455D26230EFC}" type="slidenum">
              <a:rPr lang="en-US" smtClean="0">
                <a:solidFill>
                  <a:prstClr val="white"/>
                </a:solidFill>
              </a:rPr>
              <a:pPr/>
              <a:t>‹#›</a:t>
            </a:fld>
            <a:endParaRPr lang="en-US" dirty="0">
              <a:solidFill>
                <a:prstClr val="white"/>
              </a:solidFill>
            </a:endParaRPr>
          </a:p>
        </p:txBody>
      </p:sp>
      <p:grpSp>
        <p:nvGrpSpPr>
          <p:cNvPr id="17" name="Group 16"/>
          <p:cNvGrpSpPr/>
          <p:nvPr userDrawn="1"/>
        </p:nvGrpSpPr>
        <p:grpSpPr bwMode="hidden">
          <a:xfrm>
            <a:off x="0" y="2971800"/>
            <a:ext cx="10972800" cy="1600200"/>
            <a:chOff x="0" y="2971800"/>
            <a:chExt cx="8229600" cy="1600200"/>
          </a:xfrm>
          <a:gradFill flip="none" rotWithShape="1">
            <a:gsLst>
              <a:gs pos="0">
                <a:schemeClr val="accent1">
                  <a:lumMod val="75000"/>
                </a:schemeClr>
              </a:gs>
              <a:gs pos="100000">
                <a:schemeClr val="accent1"/>
              </a:gs>
            </a:gsLst>
            <a:lin ang="0" scaled="0"/>
            <a:tileRect/>
          </a:gradFill>
        </p:grpSpPr>
        <p:sp>
          <p:nvSpPr>
            <p:cNvPr id="18" name="Rectangle 8"/>
            <p:cNvSpPr>
              <a:spLocks noChangeArrowheads="1"/>
            </p:cNvSpPr>
            <p:nvPr userDrawn="1"/>
          </p:nvSpPr>
          <p:spPr bwMode="hidden">
            <a:xfrm>
              <a:off x="0" y="2971800"/>
              <a:ext cx="8229600" cy="1143000"/>
            </a:xfrm>
            <a:prstGeom prst="rect">
              <a:avLst/>
            </a:prstGeom>
            <a:grpFill/>
            <a:ln w="9525">
              <a:noFill/>
              <a:miter lim="800000"/>
              <a:headEnd/>
              <a:tailEnd/>
            </a:ln>
            <a:effectLst>
              <a:outerShdw blurRad="127000" dist="127000" dir="18900000" algn="tl" rotWithShape="0">
                <a:srgbClr val="000000">
                  <a:alpha val="35000"/>
                </a:srgbClr>
              </a:outerShdw>
            </a:effectLst>
          </p:spPr>
          <p:txBody>
            <a:bodyPr wrap="none" lIns="0" tIns="0" rIns="0" bIns="0" anchor="ctr">
              <a:prstTxWarp prst="textNoShape">
                <a:avLst/>
              </a:prstTxWarp>
            </a:bodyPr>
            <a:lstStyle/>
            <a:p>
              <a:endParaRPr lang="en-US" dirty="0">
                <a:solidFill>
                  <a:prstClr val="black"/>
                </a:solidFill>
              </a:endParaRPr>
            </a:p>
          </p:txBody>
        </p:sp>
        <p:sp>
          <p:nvSpPr>
            <p:cNvPr id="19" name="Rectangle 9"/>
            <p:cNvSpPr>
              <a:spLocks noChangeArrowheads="1"/>
            </p:cNvSpPr>
            <p:nvPr userDrawn="1"/>
          </p:nvSpPr>
          <p:spPr bwMode="hidden">
            <a:xfrm>
              <a:off x="0" y="3886200"/>
              <a:ext cx="5943600" cy="685800"/>
            </a:xfrm>
            <a:prstGeom prst="rect">
              <a:avLst/>
            </a:prstGeom>
            <a:grpFill/>
            <a:ln w="9525">
              <a:noFill/>
              <a:miter lim="800000"/>
              <a:headEnd/>
              <a:tailEnd/>
            </a:ln>
          </p:spPr>
          <p:txBody>
            <a:bodyPr wrap="none" lIns="0" tIns="0" rIns="0" bIns="0" anchor="ctr">
              <a:prstTxWarp prst="textNoShape">
                <a:avLst/>
              </a:prstTxWarp>
            </a:bodyPr>
            <a:lstStyle/>
            <a:p>
              <a:endParaRPr lang="en-US">
                <a:solidFill>
                  <a:prstClr val="black"/>
                </a:solidFill>
              </a:endParaRPr>
            </a:p>
          </p:txBody>
        </p:sp>
      </p:grpSp>
      <p:sp>
        <p:nvSpPr>
          <p:cNvPr id="20" name="Title 1"/>
          <p:cNvSpPr>
            <a:spLocks noGrp="1"/>
          </p:cNvSpPr>
          <p:nvPr>
            <p:ph type="ctrTitle"/>
          </p:nvPr>
        </p:nvSpPr>
        <p:spPr>
          <a:xfrm>
            <a:off x="609600" y="2971808"/>
            <a:ext cx="9753600" cy="1600199"/>
          </a:xfrm>
        </p:spPr>
        <p:txBody>
          <a:bodyPr tIns="137160" bIns="0" anchor="t" anchorCtr="0">
            <a:normAutofit/>
          </a:bodyPr>
          <a:lstStyle>
            <a:lvl1pPr>
              <a:defRPr sz="2800" b="0" i="0">
                <a:solidFill>
                  <a:schemeClr val="bg1"/>
                </a:solidFill>
              </a:defRPr>
            </a:lvl1pPr>
          </a:lstStyle>
          <a:p>
            <a:r>
              <a:rPr lang="en-US" smtClean="0"/>
              <a:t>Click to edit Master title style</a:t>
            </a:r>
            <a:endParaRPr lang="en-US" dirty="0"/>
          </a:p>
        </p:txBody>
      </p:sp>
      <p:sp>
        <p:nvSpPr>
          <p:cNvPr id="21" name="Subtitle 2"/>
          <p:cNvSpPr>
            <a:spLocks noGrp="1"/>
          </p:cNvSpPr>
          <p:nvPr>
            <p:ph type="subTitle" idx="1"/>
          </p:nvPr>
        </p:nvSpPr>
        <p:spPr>
          <a:xfrm>
            <a:off x="609600" y="4800600"/>
            <a:ext cx="7315200" cy="1143000"/>
          </a:xfrm>
        </p:spPr>
        <p:txBody>
          <a:bodyPr tIns="0">
            <a:normAutofit/>
          </a:bodyPr>
          <a:lstStyle>
            <a:lvl1pPr marL="0" indent="0" algn="l">
              <a:spcBef>
                <a:spcPts val="0"/>
              </a:spcBef>
              <a:buNone/>
              <a:defRPr sz="1800">
                <a:solidFill>
                  <a:srgbClr val="000000"/>
                </a:solidFill>
              </a:defRPr>
            </a:lvl1pPr>
            <a:lvl2pPr marL="457189" indent="0" algn="ctr">
              <a:buNone/>
              <a:defRPr>
                <a:solidFill>
                  <a:schemeClr val="tx1">
                    <a:tint val="75000"/>
                  </a:schemeClr>
                </a:solidFill>
              </a:defRPr>
            </a:lvl2pPr>
            <a:lvl3pPr marL="914378"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2"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smtClean="0"/>
              <a:t>Click to edit Master subtitle style</a:t>
            </a:r>
            <a:endParaRPr lang="en-US" dirty="0"/>
          </a:p>
        </p:txBody>
      </p:sp>
      <p:sp>
        <p:nvSpPr>
          <p:cNvPr id="24" name="Slide Number Placeholder 5"/>
          <p:cNvSpPr txBox="1">
            <a:spLocks/>
          </p:cNvSpPr>
          <p:nvPr userDrawn="1"/>
        </p:nvSpPr>
        <p:spPr>
          <a:xfrm>
            <a:off x="11582400" y="6537960"/>
            <a:ext cx="609600" cy="320040"/>
          </a:xfrm>
          <a:prstGeom prst="rect">
            <a:avLst/>
          </a:prstGeom>
        </p:spPr>
        <p:txBody>
          <a:bodyPr vert="horz" lIns="0" tIns="0" rIns="0" bIns="82296" rtlCol="0" anchor="b" anchorCtr="0"/>
          <a:lstStyle>
            <a:defPPr>
              <a:defRPr lang="en-US"/>
            </a:defPPr>
            <a:lvl1pPr marL="0" algn="l" defTabSz="914400" rtl="0" eaLnBrk="1" latinLnBrk="0" hangingPunct="1">
              <a:defRPr sz="1200" b="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3FEE7FC-022F-4BA8-82F0-455D26230EFC}" type="slidenum">
              <a:rPr lang="en-US" smtClean="0">
                <a:solidFill>
                  <a:prstClr val="white"/>
                </a:solidFill>
              </a:rPr>
              <a:pPr/>
              <a:t>‹#›</a:t>
            </a:fld>
            <a:endParaRPr lang="en-US" dirty="0">
              <a:solidFill>
                <a:prstClr val="white"/>
              </a:solidFill>
            </a:endParaRPr>
          </a:p>
        </p:txBody>
      </p:sp>
      <p:pic>
        <p:nvPicPr>
          <p:cNvPr id="25" name="Picture 2"/>
          <p:cNvPicPr>
            <a:picLocks noChangeAspect="1" noChangeArrowheads="1"/>
          </p:cNvPicPr>
          <p:nvPr userDrawn="1"/>
        </p:nvPicPr>
        <p:blipFill rotWithShape="1">
          <a:blip r:embed="rId3" cstate="screen">
            <a:extLst>
              <a:ext uri="{28A0092B-C50C-407E-A947-70E740481C1C}">
                <a14:useLocalDpi xmlns:a14="http://schemas.microsoft.com/office/drawing/2010/main"/>
              </a:ext>
            </a:extLst>
          </a:blip>
          <a:srcRect/>
          <a:stretch/>
        </p:blipFill>
        <p:spPr bwMode="auto">
          <a:xfrm>
            <a:off x="8161864" y="4636925"/>
            <a:ext cx="3442208" cy="1896344"/>
          </a:xfrm>
          <a:prstGeom prst="rect">
            <a:avLst/>
          </a:prstGeom>
          <a:noFill/>
          <a:ln w="9525">
            <a:noFill/>
            <a:miter lim="800000"/>
            <a:headEnd/>
            <a:tailEnd/>
          </a:ln>
          <a:effectLst/>
        </p:spPr>
      </p:pic>
    </p:spTree>
    <p:extLst>
      <p:ext uri="{BB962C8B-B14F-4D97-AF65-F5344CB8AC3E}">
        <p14:creationId xmlns:p14="http://schemas.microsoft.com/office/powerpoint/2010/main" val="1221970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12800" y="457201"/>
            <a:ext cx="10566400" cy="549275"/>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812800" y="1219200"/>
            <a:ext cx="10668000" cy="47244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8"/>
          <p:cNvSpPr>
            <a:spLocks noGrp="1"/>
          </p:cNvSpPr>
          <p:nvPr>
            <p:ph sz="quarter" idx="10"/>
          </p:nvPr>
        </p:nvSpPr>
        <p:spPr>
          <a:xfrm>
            <a:off x="8534400" y="609600"/>
            <a:ext cx="2844800" cy="381000"/>
          </a:xfrm>
        </p:spPr>
        <p:txBody>
          <a:bodyPr/>
          <a:lstStyle>
            <a:lvl1pPr>
              <a:buNone/>
              <a:defRPr sz="1800"/>
            </a:lvl1pPr>
            <a:lvl2pPr>
              <a:buNone/>
              <a:defRPr sz="2000"/>
            </a:lvl2pPr>
            <a:lvl3pPr>
              <a:buNone/>
              <a:defRPr sz="2000"/>
            </a:lvl3pPr>
            <a:lvl4pPr>
              <a:buNone/>
              <a:defRPr sz="2000"/>
            </a:lvl4pPr>
            <a:lvl5pPr>
              <a:buNone/>
              <a:defRPr sz="2000"/>
            </a:lvl5pPr>
          </a:lstStyle>
          <a:p>
            <a:pPr lvl="0"/>
            <a:r>
              <a:rPr lang="en-US" dirty="0" smtClean="0"/>
              <a:t>Click to edit Master text styles</a:t>
            </a:r>
            <a:endParaRPr lang="en-US" dirty="0"/>
          </a:p>
        </p:txBody>
      </p:sp>
    </p:spTree>
    <p:extLst>
      <p:ext uri="{BB962C8B-B14F-4D97-AF65-F5344CB8AC3E}">
        <p14:creationId xmlns:p14="http://schemas.microsoft.com/office/powerpoint/2010/main" val="1507741251"/>
      </p:ext>
    </p:extLst>
  </p:cSld>
  <p:clrMapOvr>
    <a:masterClrMapping/>
  </p:clrMapOvr>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userDrawn="1">
  <p:cSld name="17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12800" y="457201"/>
            <a:ext cx="10566400" cy="549275"/>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812800" y="1219200"/>
            <a:ext cx="10668000" cy="47244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8"/>
          <p:cNvSpPr>
            <a:spLocks noGrp="1"/>
          </p:cNvSpPr>
          <p:nvPr>
            <p:ph sz="quarter" idx="10"/>
          </p:nvPr>
        </p:nvSpPr>
        <p:spPr>
          <a:xfrm>
            <a:off x="8534400" y="609600"/>
            <a:ext cx="2844800" cy="381000"/>
          </a:xfrm>
        </p:spPr>
        <p:txBody>
          <a:bodyPr/>
          <a:lstStyle>
            <a:lvl1pPr>
              <a:buNone/>
              <a:defRPr sz="1800"/>
            </a:lvl1pPr>
            <a:lvl2pPr>
              <a:buNone/>
              <a:defRPr sz="2000"/>
            </a:lvl2pPr>
            <a:lvl3pPr>
              <a:buNone/>
              <a:defRPr sz="2000"/>
            </a:lvl3pPr>
            <a:lvl4pPr>
              <a:buNone/>
              <a:defRPr sz="2000"/>
            </a:lvl4pPr>
            <a:lvl5pPr>
              <a:buNone/>
              <a:defRPr sz="2000"/>
            </a:lvl5pPr>
          </a:lstStyle>
          <a:p>
            <a:pPr lvl="0"/>
            <a:r>
              <a:rPr lang="en-US" dirty="0" smtClean="0"/>
              <a:t>Click to edit Master text styles</a:t>
            </a:r>
            <a:endParaRPr lang="en-US" dirty="0"/>
          </a:p>
        </p:txBody>
      </p:sp>
    </p:spTree>
    <p:extLst>
      <p:ext uri="{BB962C8B-B14F-4D97-AF65-F5344CB8AC3E}">
        <p14:creationId xmlns:p14="http://schemas.microsoft.com/office/powerpoint/2010/main" val="2934151780"/>
      </p:ext>
    </p:extLst>
  </p:cSld>
  <p:clrMapOvr>
    <a:masterClrMapping/>
  </p:clrMapOvr>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userDrawn="1">
  <p:cSld name="18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12800" y="457201"/>
            <a:ext cx="10566400" cy="549275"/>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812800" y="1219200"/>
            <a:ext cx="10668000" cy="47244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8"/>
          <p:cNvSpPr>
            <a:spLocks noGrp="1"/>
          </p:cNvSpPr>
          <p:nvPr>
            <p:ph sz="quarter" idx="10"/>
          </p:nvPr>
        </p:nvSpPr>
        <p:spPr>
          <a:xfrm>
            <a:off x="8534400" y="609600"/>
            <a:ext cx="2844800" cy="381000"/>
          </a:xfrm>
        </p:spPr>
        <p:txBody>
          <a:bodyPr/>
          <a:lstStyle>
            <a:lvl1pPr>
              <a:buNone/>
              <a:defRPr sz="1800"/>
            </a:lvl1pPr>
            <a:lvl2pPr>
              <a:buNone/>
              <a:defRPr sz="2000"/>
            </a:lvl2pPr>
            <a:lvl3pPr>
              <a:buNone/>
              <a:defRPr sz="2000"/>
            </a:lvl3pPr>
            <a:lvl4pPr>
              <a:buNone/>
              <a:defRPr sz="2000"/>
            </a:lvl4pPr>
            <a:lvl5pPr>
              <a:buNone/>
              <a:defRPr sz="2000"/>
            </a:lvl5pPr>
          </a:lstStyle>
          <a:p>
            <a:pPr lvl="0"/>
            <a:r>
              <a:rPr lang="en-US" dirty="0" smtClean="0"/>
              <a:t>Click to edit Master text styles</a:t>
            </a:r>
            <a:endParaRPr lang="en-US" dirty="0"/>
          </a:p>
        </p:txBody>
      </p:sp>
    </p:spTree>
    <p:extLst>
      <p:ext uri="{BB962C8B-B14F-4D97-AF65-F5344CB8AC3E}">
        <p14:creationId xmlns:p14="http://schemas.microsoft.com/office/powerpoint/2010/main" val="2531269106"/>
      </p:ext>
    </p:extLst>
  </p:cSld>
  <p:clrMapOvr>
    <a:masterClrMapping/>
  </p:clrMapOvr>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userDrawn="1">
  <p:cSld name="2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12800" y="457201"/>
            <a:ext cx="10566400" cy="549275"/>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812800" y="1219200"/>
            <a:ext cx="10668000" cy="47244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8"/>
          <p:cNvSpPr>
            <a:spLocks noGrp="1"/>
          </p:cNvSpPr>
          <p:nvPr>
            <p:ph sz="quarter" idx="10"/>
          </p:nvPr>
        </p:nvSpPr>
        <p:spPr>
          <a:xfrm>
            <a:off x="8534400" y="609600"/>
            <a:ext cx="2844800" cy="381000"/>
          </a:xfrm>
        </p:spPr>
        <p:txBody>
          <a:bodyPr/>
          <a:lstStyle>
            <a:lvl1pPr>
              <a:buNone/>
              <a:defRPr sz="1800"/>
            </a:lvl1pPr>
            <a:lvl2pPr>
              <a:buNone/>
              <a:defRPr sz="2000"/>
            </a:lvl2pPr>
            <a:lvl3pPr>
              <a:buNone/>
              <a:defRPr sz="2000"/>
            </a:lvl3pPr>
            <a:lvl4pPr>
              <a:buNone/>
              <a:defRPr sz="2000"/>
            </a:lvl4pPr>
            <a:lvl5pPr>
              <a:buNone/>
              <a:defRPr sz="2000"/>
            </a:lvl5pPr>
          </a:lstStyle>
          <a:p>
            <a:pPr lvl="0"/>
            <a:r>
              <a:rPr lang="en-US" dirty="0" smtClean="0"/>
              <a:t>Click to edit Master text styles</a:t>
            </a:r>
            <a:endParaRPr lang="en-US" dirty="0"/>
          </a:p>
        </p:txBody>
      </p:sp>
    </p:spTree>
    <p:extLst>
      <p:ext uri="{BB962C8B-B14F-4D97-AF65-F5344CB8AC3E}">
        <p14:creationId xmlns:p14="http://schemas.microsoft.com/office/powerpoint/2010/main" val="2392860669"/>
      </p:ext>
    </p:extLst>
  </p:cSld>
  <p:clrMapOvr>
    <a:masterClrMapping/>
  </p:clrMapOvr>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userDrawn="1">
  <p:cSld name="2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12800" y="457201"/>
            <a:ext cx="10566400" cy="549275"/>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812800" y="1219200"/>
            <a:ext cx="10668000" cy="47244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8"/>
          <p:cNvSpPr>
            <a:spLocks noGrp="1"/>
          </p:cNvSpPr>
          <p:nvPr>
            <p:ph sz="quarter" idx="10"/>
          </p:nvPr>
        </p:nvSpPr>
        <p:spPr>
          <a:xfrm>
            <a:off x="8534400" y="609600"/>
            <a:ext cx="2844800" cy="381000"/>
          </a:xfrm>
        </p:spPr>
        <p:txBody>
          <a:bodyPr/>
          <a:lstStyle>
            <a:lvl1pPr>
              <a:buNone/>
              <a:defRPr sz="1800"/>
            </a:lvl1pPr>
            <a:lvl2pPr>
              <a:buNone/>
              <a:defRPr sz="2000"/>
            </a:lvl2pPr>
            <a:lvl3pPr>
              <a:buNone/>
              <a:defRPr sz="2000"/>
            </a:lvl3pPr>
            <a:lvl4pPr>
              <a:buNone/>
              <a:defRPr sz="2000"/>
            </a:lvl4pPr>
            <a:lvl5pPr>
              <a:buNone/>
              <a:defRPr sz="2000"/>
            </a:lvl5pPr>
          </a:lstStyle>
          <a:p>
            <a:pPr lvl="0"/>
            <a:r>
              <a:rPr lang="en-US" dirty="0" smtClean="0"/>
              <a:t>Click to edit Master text styles</a:t>
            </a:r>
            <a:endParaRPr lang="en-US" dirty="0"/>
          </a:p>
        </p:txBody>
      </p:sp>
    </p:spTree>
    <p:extLst>
      <p:ext uri="{BB962C8B-B14F-4D97-AF65-F5344CB8AC3E}">
        <p14:creationId xmlns:p14="http://schemas.microsoft.com/office/powerpoint/2010/main" val="3249156555"/>
      </p:ext>
    </p:extLst>
  </p:cSld>
  <p:clrMapOvr>
    <a:masterClrMapping/>
  </p:clrMapOvr>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userDrawn="1">
  <p:cSld name="2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12800" y="457201"/>
            <a:ext cx="10566400" cy="549275"/>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812800" y="1219200"/>
            <a:ext cx="10668000" cy="47244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8"/>
          <p:cNvSpPr>
            <a:spLocks noGrp="1"/>
          </p:cNvSpPr>
          <p:nvPr>
            <p:ph sz="quarter" idx="10"/>
          </p:nvPr>
        </p:nvSpPr>
        <p:spPr>
          <a:xfrm>
            <a:off x="8534400" y="609600"/>
            <a:ext cx="2844800" cy="381000"/>
          </a:xfrm>
        </p:spPr>
        <p:txBody>
          <a:bodyPr/>
          <a:lstStyle>
            <a:lvl1pPr>
              <a:buNone/>
              <a:defRPr sz="1800"/>
            </a:lvl1pPr>
            <a:lvl2pPr>
              <a:buNone/>
              <a:defRPr sz="2000"/>
            </a:lvl2pPr>
            <a:lvl3pPr>
              <a:buNone/>
              <a:defRPr sz="2000"/>
            </a:lvl3pPr>
            <a:lvl4pPr>
              <a:buNone/>
              <a:defRPr sz="2000"/>
            </a:lvl4pPr>
            <a:lvl5pPr>
              <a:buNone/>
              <a:defRPr sz="2000"/>
            </a:lvl5pPr>
          </a:lstStyle>
          <a:p>
            <a:pPr lvl="0"/>
            <a:r>
              <a:rPr lang="en-US" dirty="0" smtClean="0"/>
              <a:t>Click to edit Master text styles</a:t>
            </a:r>
            <a:endParaRPr lang="en-US" dirty="0"/>
          </a:p>
        </p:txBody>
      </p:sp>
    </p:spTree>
    <p:extLst>
      <p:ext uri="{BB962C8B-B14F-4D97-AF65-F5344CB8AC3E}">
        <p14:creationId xmlns:p14="http://schemas.microsoft.com/office/powerpoint/2010/main" val="3611410086"/>
      </p:ext>
    </p:extLst>
  </p:cSld>
  <p:clrMapOvr>
    <a:masterClrMapping/>
  </p:clrMapOvr>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userDrawn="1">
  <p:cSld name="2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12800" y="457201"/>
            <a:ext cx="10566400" cy="549275"/>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812800" y="1219200"/>
            <a:ext cx="10668000" cy="47244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8"/>
          <p:cNvSpPr>
            <a:spLocks noGrp="1"/>
          </p:cNvSpPr>
          <p:nvPr>
            <p:ph sz="quarter" idx="10"/>
          </p:nvPr>
        </p:nvSpPr>
        <p:spPr>
          <a:xfrm>
            <a:off x="8534400" y="609600"/>
            <a:ext cx="2844800" cy="381000"/>
          </a:xfrm>
        </p:spPr>
        <p:txBody>
          <a:bodyPr/>
          <a:lstStyle>
            <a:lvl1pPr>
              <a:buNone/>
              <a:defRPr sz="1800"/>
            </a:lvl1pPr>
            <a:lvl2pPr>
              <a:buNone/>
              <a:defRPr sz="2000"/>
            </a:lvl2pPr>
            <a:lvl3pPr>
              <a:buNone/>
              <a:defRPr sz="2000"/>
            </a:lvl3pPr>
            <a:lvl4pPr>
              <a:buNone/>
              <a:defRPr sz="2000"/>
            </a:lvl4pPr>
            <a:lvl5pPr>
              <a:buNone/>
              <a:defRPr sz="2000"/>
            </a:lvl5pPr>
          </a:lstStyle>
          <a:p>
            <a:pPr lvl="0"/>
            <a:r>
              <a:rPr lang="en-US" dirty="0" smtClean="0"/>
              <a:t>Click to edit Master text styles</a:t>
            </a:r>
            <a:endParaRPr lang="en-US" dirty="0"/>
          </a:p>
        </p:txBody>
      </p:sp>
    </p:spTree>
    <p:extLst>
      <p:ext uri="{BB962C8B-B14F-4D97-AF65-F5344CB8AC3E}">
        <p14:creationId xmlns:p14="http://schemas.microsoft.com/office/powerpoint/2010/main" val="1297955050"/>
      </p:ext>
    </p:extLst>
  </p:cSld>
  <p:clrMapOvr>
    <a:masterClrMapping/>
  </p:clrMapOvr>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userDrawn="1">
  <p:cSld name="2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12800" y="457201"/>
            <a:ext cx="10566400" cy="549275"/>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812800" y="1219200"/>
            <a:ext cx="10668000" cy="47244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8"/>
          <p:cNvSpPr>
            <a:spLocks noGrp="1"/>
          </p:cNvSpPr>
          <p:nvPr>
            <p:ph sz="quarter" idx="10"/>
          </p:nvPr>
        </p:nvSpPr>
        <p:spPr>
          <a:xfrm>
            <a:off x="8534400" y="609600"/>
            <a:ext cx="2844800" cy="381000"/>
          </a:xfrm>
        </p:spPr>
        <p:txBody>
          <a:bodyPr/>
          <a:lstStyle>
            <a:lvl1pPr>
              <a:buNone/>
              <a:defRPr sz="1800"/>
            </a:lvl1pPr>
            <a:lvl2pPr>
              <a:buNone/>
              <a:defRPr sz="2000"/>
            </a:lvl2pPr>
            <a:lvl3pPr>
              <a:buNone/>
              <a:defRPr sz="2000"/>
            </a:lvl3pPr>
            <a:lvl4pPr>
              <a:buNone/>
              <a:defRPr sz="2000"/>
            </a:lvl4pPr>
            <a:lvl5pPr>
              <a:buNone/>
              <a:defRPr sz="2000"/>
            </a:lvl5pPr>
          </a:lstStyle>
          <a:p>
            <a:pPr lvl="0"/>
            <a:r>
              <a:rPr lang="en-US" dirty="0" smtClean="0"/>
              <a:t>Click to edit Master text styles</a:t>
            </a:r>
            <a:endParaRPr lang="en-US" dirty="0"/>
          </a:p>
        </p:txBody>
      </p:sp>
    </p:spTree>
    <p:extLst>
      <p:ext uri="{BB962C8B-B14F-4D97-AF65-F5344CB8AC3E}">
        <p14:creationId xmlns:p14="http://schemas.microsoft.com/office/powerpoint/2010/main" val="1729621859"/>
      </p:ext>
    </p:extLst>
  </p:cSld>
  <p:clrMapOvr>
    <a:masterClrMapping/>
  </p:clrMapOvr>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userDrawn="1">
  <p:cSld name="26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12800" y="457201"/>
            <a:ext cx="10566400" cy="549275"/>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812800" y="1219200"/>
            <a:ext cx="10668000" cy="47244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8"/>
          <p:cNvSpPr>
            <a:spLocks noGrp="1"/>
          </p:cNvSpPr>
          <p:nvPr>
            <p:ph sz="quarter" idx="10"/>
          </p:nvPr>
        </p:nvSpPr>
        <p:spPr>
          <a:xfrm>
            <a:off x="8534400" y="609600"/>
            <a:ext cx="2844800" cy="381000"/>
          </a:xfrm>
        </p:spPr>
        <p:txBody>
          <a:bodyPr/>
          <a:lstStyle>
            <a:lvl1pPr>
              <a:buNone/>
              <a:defRPr sz="1800"/>
            </a:lvl1pPr>
            <a:lvl2pPr>
              <a:buNone/>
              <a:defRPr sz="2000"/>
            </a:lvl2pPr>
            <a:lvl3pPr>
              <a:buNone/>
              <a:defRPr sz="2000"/>
            </a:lvl3pPr>
            <a:lvl4pPr>
              <a:buNone/>
              <a:defRPr sz="2000"/>
            </a:lvl4pPr>
            <a:lvl5pPr>
              <a:buNone/>
              <a:defRPr sz="2000"/>
            </a:lvl5pPr>
          </a:lstStyle>
          <a:p>
            <a:pPr lvl="0"/>
            <a:r>
              <a:rPr lang="en-US" dirty="0" smtClean="0"/>
              <a:t>Click to edit Master text styles</a:t>
            </a:r>
            <a:endParaRPr lang="en-US" dirty="0"/>
          </a:p>
        </p:txBody>
      </p:sp>
    </p:spTree>
    <p:extLst>
      <p:ext uri="{BB962C8B-B14F-4D97-AF65-F5344CB8AC3E}">
        <p14:creationId xmlns:p14="http://schemas.microsoft.com/office/powerpoint/2010/main" val="2022323473"/>
      </p:ext>
    </p:extLst>
  </p:cSld>
  <p:clrMapOvr>
    <a:masterClrMapping/>
  </p:clrMapOvr>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userDrawn="1">
  <p:cSld name="27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12800" y="457201"/>
            <a:ext cx="10566400" cy="549275"/>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812800" y="1219200"/>
            <a:ext cx="10668000" cy="47244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Content Placeholder 8"/>
          <p:cNvSpPr>
            <a:spLocks noGrp="1"/>
          </p:cNvSpPr>
          <p:nvPr>
            <p:ph sz="quarter" idx="10"/>
          </p:nvPr>
        </p:nvSpPr>
        <p:spPr>
          <a:xfrm>
            <a:off x="8534400" y="609600"/>
            <a:ext cx="2844800" cy="381000"/>
          </a:xfrm>
        </p:spPr>
        <p:txBody>
          <a:bodyPr/>
          <a:lstStyle>
            <a:lvl1pPr>
              <a:buNone/>
              <a:defRPr sz="1800"/>
            </a:lvl1pPr>
            <a:lvl2pPr>
              <a:buNone/>
              <a:defRPr sz="2000"/>
            </a:lvl2pPr>
            <a:lvl3pPr>
              <a:buNone/>
              <a:defRPr sz="2000"/>
            </a:lvl3pPr>
            <a:lvl4pPr>
              <a:buNone/>
              <a:defRPr sz="2000"/>
            </a:lvl4pPr>
            <a:lvl5pPr>
              <a:buNone/>
              <a:defRPr sz="2000"/>
            </a:lvl5pPr>
          </a:lstStyle>
          <a:p>
            <a:pPr lvl="0"/>
            <a:r>
              <a:rPr lang="en-US" dirty="0" smtClean="0"/>
              <a:t>Click to edit Master text styles</a:t>
            </a:r>
            <a:endParaRPr lang="en-US" dirty="0"/>
          </a:p>
        </p:txBody>
      </p:sp>
    </p:spTree>
    <p:extLst>
      <p:ext uri="{BB962C8B-B14F-4D97-AF65-F5344CB8AC3E}">
        <p14:creationId xmlns:p14="http://schemas.microsoft.com/office/powerpoint/2010/main" val="3587057292"/>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7.xml"/><Relationship Id="rId18" Type="http://schemas.openxmlformats.org/officeDocument/2006/relationships/slideLayout" Target="../slideLayouts/slideLayout32.xml"/><Relationship Id="rId26" Type="http://schemas.openxmlformats.org/officeDocument/2006/relationships/slideLayout" Target="../slideLayouts/slideLayout40.xml"/><Relationship Id="rId39" Type="http://schemas.openxmlformats.org/officeDocument/2006/relationships/slideLayout" Target="../slideLayouts/slideLayout53.xml"/><Relationship Id="rId21" Type="http://schemas.openxmlformats.org/officeDocument/2006/relationships/slideLayout" Target="../slideLayouts/slideLayout35.xml"/><Relationship Id="rId34" Type="http://schemas.openxmlformats.org/officeDocument/2006/relationships/slideLayout" Target="../slideLayouts/slideLayout48.xml"/><Relationship Id="rId42" Type="http://schemas.openxmlformats.org/officeDocument/2006/relationships/slideLayout" Target="../slideLayouts/slideLayout56.xml"/><Relationship Id="rId47" Type="http://schemas.openxmlformats.org/officeDocument/2006/relationships/image" Target="../media/image9.jpeg"/><Relationship Id="rId7" Type="http://schemas.openxmlformats.org/officeDocument/2006/relationships/slideLayout" Target="../slideLayouts/slideLayout21.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29" Type="http://schemas.openxmlformats.org/officeDocument/2006/relationships/slideLayout" Target="../slideLayouts/slideLayout43.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24" Type="http://schemas.openxmlformats.org/officeDocument/2006/relationships/slideLayout" Target="../slideLayouts/slideLayout38.xml"/><Relationship Id="rId32" Type="http://schemas.openxmlformats.org/officeDocument/2006/relationships/slideLayout" Target="../slideLayouts/slideLayout46.xml"/><Relationship Id="rId37" Type="http://schemas.openxmlformats.org/officeDocument/2006/relationships/slideLayout" Target="../slideLayouts/slideLayout51.xml"/><Relationship Id="rId40" Type="http://schemas.openxmlformats.org/officeDocument/2006/relationships/slideLayout" Target="../slideLayouts/slideLayout54.xml"/><Relationship Id="rId45" Type="http://schemas.openxmlformats.org/officeDocument/2006/relationships/slideLayout" Target="../slideLayouts/slideLayout59.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23" Type="http://schemas.openxmlformats.org/officeDocument/2006/relationships/slideLayout" Target="../slideLayouts/slideLayout37.xml"/><Relationship Id="rId28" Type="http://schemas.openxmlformats.org/officeDocument/2006/relationships/slideLayout" Target="../slideLayouts/slideLayout42.xml"/><Relationship Id="rId36" Type="http://schemas.openxmlformats.org/officeDocument/2006/relationships/slideLayout" Target="../slideLayouts/slideLayout50.xml"/><Relationship Id="rId10" Type="http://schemas.openxmlformats.org/officeDocument/2006/relationships/slideLayout" Target="../slideLayouts/slideLayout24.xml"/><Relationship Id="rId19" Type="http://schemas.openxmlformats.org/officeDocument/2006/relationships/slideLayout" Target="../slideLayouts/slideLayout33.xml"/><Relationship Id="rId31" Type="http://schemas.openxmlformats.org/officeDocument/2006/relationships/slideLayout" Target="../slideLayouts/slideLayout45.xml"/><Relationship Id="rId44" Type="http://schemas.openxmlformats.org/officeDocument/2006/relationships/slideLayout" Target="../slideLayouts/slideLayout58.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 Id="rId22" Type="http://schemas.openxmlformats.org/officeDocument/2006/relationships/slideLayout" Target="../slideLayouts/slideLayout36.xml"/><Relationship Id="rId27" Type="http://schemas.openxmlformats.org/officeDocument/2006/relationships/slideLayout" Target="../slideLayouts/slideLayout41.xml"/><Relationship Id="rId30" Type="http://schemas.openxmlformats.org/officeDocument/2006/relationships/slideLayout" Target="../slideLayouts/slideLayout44.xml"/><Relationship Id="rId35" Type="http://schemas.openxmlformats.org/officeDocument/2006/relationships/slideLayout" Target="../slideLayouts/slideLayout49.xml"/><Relationship Id="rId43" Type="http://schemas.openxmlformats.org/officeDocument/2006/relationships/slideLayout" Target="../slideLayouts/slideLayout57.xml"/><Relationship Id="rId8" Type="http://schemas.openxmlformats.org/officeDocument/2006/relationships/slideLayout" Target="../slideLayouts/slideLayout22.xml"/><Relationship Id="rId3" Type="http://schemas.openxmlformats.org/officeDocument/2006/relationships/slideLayout" Target="../slideLayouts/slideLayout17.xml"/><Relationship Id="rId12" Type="http://schemas.openxmlformats.org/officeDocument/2006/relationships/slideLayout" Target="../slideLayouts/slideLayout26.xml"/><Relationship Id="rId17" Type="http://schemas.openxmlformats.org/officeDocument/2006/relationships/slideLayout" Target="../slideLayouts/slideLayout31.xml"/><Relationship Id="rId25" Type="http://schemas.openxmlformats.org/officeDocument/2006/relationships/slideLayout" Target="../slideLayouts/slideLayout39.xml"/><Relationship Id="rId33" Type="http://schemas.openxmlformats.org/officeDocument/2006/relationships/slideLayout" Target="../slideLayouts/slideLayout47.xml"/><Relationship Id="rId38" Type="http://schemas.openxmlformats.org/officeDocument/2006/relationships/slideLayout" Target="../slideLayouts/slideLayout52.xml"/><Relationship Id="rId46" Type="http://schemas.openxmlformats.org/officeDocument/2006/relationships/theme" Target="../theme/theme2.xml"/><Relationship Id="rId20" Type="http://schemas.openxmlformats.org/officeDocument/2006/relationships/slideLayout" Target="../slideLayouts/slideLayout34.xml"/><Relationship Id="rId41" Type="http://schemas.openxmlformats.org/officeDocument/2006/relationships/slideLayout" Target="../slideLayouts/slideLayout55.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72.xml"/><Relationship Id="rId18" Type="http://schemas.openxmlformats.org/officeDocument/2006/relationships/slideLayout" Target="../slideLayouts/slideLayout77.xml"/><Relationship Id="rId26" Type="http://schemas.openxmlformats.org/officeDocument/2006/relationships/slideLayout" Target="../slideLayouts/slideLayout85.xml"/><Relationship Id="rId39" Type="http://schemas.openxmlformats.org/officeDocument/2006/relationships/slideLayout" Target="../slideLayouts/slideLayout98.xml"/><Relationship Id="rId21" Type="http://schemas.openxmlformats.org/officeDocument/2006/relationships/slideLayout" Target="../slideLayouts/slideLayout80.xml"/><Relationship Id="rId34" Type="http://schemas.openxmlformats.org/officeDocument/2006/relationships/slideLayout" Target="../slideLayouts/slideLayout93.xml"/><Relationship Id="rId42" Type="http://schemas.openxmlformats.org/officeDocument/2006/relationships/slideLayout" Target="../slideLayouts/slideLayout101.xml"/><Relationship Id="rId47" Type="http://schemas.openxmlformats.org/officeDocument/2006/relationships/image" Target="../media/image9.jpeg"/><Relationship Id="rId7" Type="http://schemas.openxmlformats.org/officeDocument/2006/relationships/slideLayout" Target="../slideLayouts/slideLayout66.xml"/><Relationship Id="rId2" Type="http://schemas.openxmlformats.org/officeDocument/2006/relationships/slideLayout" Target="../slideLayouts/slideLayout61.xml"/><Relationship Id="rId16" Type="http://schemas.openxmlformats.org/officeDocument/2006/relationships/slideLayout" Target="../slideLayouts/slideLayout75.xml"/><Relationship Id="rId29" Type="http://schemas.openxmlformats.org/officeDocument/2006/relationships/slideLayout" Target="../slideLayouts/slideLayout88.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24" Type="http://schemas.openxmlformats.org/officeDocument/2006/relationships/slideLayout" Target="../slideLayouts/slideLayout83.xml"/><Relationship Id="rId32" Type="http://schemas.openxmlformats.org/officeDocument/2006/relationships/slideLayout" Target="../slideLayouts/slideLayout91.xml"/><Relationship Id="rId37" Type="http://schemas.openxmlformats.org/officeDocument/2006/relationships/slideLayout" Target="../slideLayouts/slideLayout96.xml"/><Relationship Id="rId40" Type="http://schemas.openxmlformats.org/officeDocument/2006/relationships/slideLayout" Target="../slideLayouts/slideLayout99.xml"/><Relationship Id="rId45" Type="http://schemas.openxmlformats.org/officeDocument/2006/relationships/slideLayout" Target="../slideLayouts/slideLayout104.xml"/><Relationship Id="rId5" Type="http://schemas.openxmlformats.org/officeDocument/2006/relationships/slideLayout" Target="../slideLayouts/slideLayout64.xml"/><Relationship Id="rId15" Type="http://schemas.openxmlformats.org/officeDocument/2006/relationships/slideLayout" Target="../slideLayouts/slideLayout74.xml"/><Relationship Id="rId23" Type="http://schemas.openxmlformats.org/officeDocument/2006/relationships/slideLayout" Target="../slideLayouts/slideLayout82.xml"/><Relationship Id="rId28" Type="http://schemas.openxmlformats.org/officeDocument/2006/relationships/slideLayout" Target="../slideLayouts/slideLayout87.xml"/><Relationship Id="rId36" Type="http://schemas.openxmlformats.org/officeDocument/2006/relationships/slideLayout" Target="../slideLayouts/slideLayout95.xml"/><Relationship Id="rId10" Type="http://schemas.openxmlformats.org/officeDocument/2006/relationships/slideLayout" Target="../slideLayouts/slideLayout69.xml"/><Relationship Id="rId19" Type="http://schemas.openxmlformats.org/officeDocument/2006/relationships/slideLayout" Target="../slideLayouts/slideLayout78.xml"/><Relationship Id="rId31" Type="http://schemas.openxmlformats.org/officeDocument/2006/relationships/slideLayout" Target="../slideLayouts/slideLayout90.xml"/><Relationship Id="rId44" Type="http://schemas.openxmlformats.org/officeDocument/2006/relationships/slideLayout" Target="../slideLayouts/slideLayout103.xml"/><Relationship Id="rId4" Type="http://schemas.openxmlformats.org/officeDocument/2006/relationships/slideLayout" Target="../slideLayouts/slideLayout63.xml"/><Relationship Id="rId9" Type="http://schemas.openxmlformats.org/officeDocument/2006/relationships/slideLayout" Target="../slideLayouts/slideLayout68.xml"/><Relationship Id="rId14" Type="http://schemas.openxmlformats.org/officeDocument/2006/relationships/slideLayout" Target="../slideLayouts/slideLayout73.xml"/><Relationship Id="rId22" Type="http://schemas.openxmlformats.org/officeDocument/2006/relationships/slideLayout" Target="../slideLayouts/slideLayout81.xml"/><Relationship Id="rId27" Type="http://schemas.openxmlformats.org/officeDocument/2006/relationships/slideLayout" Target="../slideLayouts/slideLayout86.xml"/><Relationship Id="rId30" Type="http://schemas.openxmlformats.org/officeDocument/2006/relationships/slideLayout" Target="../slideLayouts/slideLayout89.xml"/><Relationship Id="rId35" Type="http://schemas.openxmlformats.org/officeDocument/2006/relationships/slideLayout" Target="../slideLayouts/slideLayout94.xml"/><Relationship Id="rId43" Type="http://schemas.openxmlformats.org/officeDocument/2006/relationships/slideLayout" Target="../slideLayouts/slideLayout102.xml"/><Relationship Id="rId8" Type="http://schemas.openxmlformats.org/officeDocument/2006/relationships/slideLayout" Target="../slideLayouts/slideLayout67.xml"/><Relationship Id="rId3" Type="http://schemas.openxmlformats.org/officeDocument/2006/relationships/slideLayout" Target="../slideLayouts/slideLayout62.xml"/><Relationship Id="rId12" Type="http://schemas.openxmlformats.org/officeDocument/2006/relationships/slideLayout" Target="../slideLayouts/slideLayout71.xml"/><Relationship Id="rId17" Type="http://schemas.openxmlformats.org/officeDocument/2006/relationships/slideLayout" Target="../slideLayouts/slideLayout76.xml"/><Relationship Id="rId25" Type="http://schemas.openxmlformats.org/officeDocument/2006/relationships/slideLayout" Target="../slideLayouts/slideLayout84.xml"/><Relationship Id="rId33" Type="http://schemas.openxmlformats.org/officeDocument/2006/relationships/slideLayout" Target="../slideLayouts/slideLayout92.xml"/><Relationship Id="rId38" Type="http://schemas.openxmlformats.org/officeDocument/2006/relationships/slideLayout" Target="../slideLayouts/slideLayout97.xml"/><Relationship Id="rId46" Type="http://schemas.openxmlformats.org/officeDocument/2006/relationships/theme" Target="../theme/theme3.xml"/><Relationship Id="rId20" Type="http://schemas.openxmlformats.org/officeDocument/2006/relationships/slideLayout" Target="../slideLayouts/slideLayout79.xml"/><Relationship Id="rId41" Type="http://schemas.openxmlformats.org/officeDocument/2006/relationships/slideLayout" Target="../slideLayouts/slideLayout10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Rectangle 3"/>
          <p:cNvSpPr/>
          <p:nvPr userDrawn="1"/>
        </p:nvSpPr>
        <p:spPr>
          <a:xfrm>
            <a:off x="0" y="6479852"/>
            <a:ext cx="12192000" cy="378177"/>
          </a:xfrm>
          <a:prstGeom prst="rect">
            <a:avLst/>
          </a:prstGeom>
          <a:gradFill flip="none" rotWithShape="1">
            <a:gsLst>
              <a:gs pos="100000">
                <a:schemeClr val="accent1"/>
              </a:gs>
              <a:gs pos="0">
                <a:schemeClr val="accent1">
                  <a:lumMod val="7500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normAutofit/>
          </a:bodyPr>
          <a:lstStyle/>
          <a:p>
            <a:pPr algn="ctr"/>
            <a:endParaRPr lang="en-US">
              <a:solidFill>
                <a:prstClr val="white"/>
              </a:solidFill>
            </a:endParaRPr>
          </a:p>
        </p:txBody>
      </p:sp>
      <p:sp>
        <p:nvSpPr>
          <p:cNvPr id="5" name="Rectangle 4"/>
          <p:cNvSpPr/>
          <p:nvPr userDrawn="1"/>
        </p:nvSpPr>
        <p:spPr>
          <a:xfrm>
            <a:off x="1" y="6197600"/>
            <a:ext cx="2319867" cy="4572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normAutofit/>
          </a:bodyPr>
          <a:lstStyle/>
          <a:p>
            <a:pPr algn="ctr"/>
            <a:endParaRPr lang="en-US">
              <a:solidFill>
                <a:prstClr val="white"/>
              </a:solidFill>
            </a:endParaRPr>
          </a:p>
        </p:txBody>
      </p:sp>
      <p:sp>
        <p:nvSpPr>
          <p:cNvPr id="12" name="Rectangle 11"/>
          <p:cNvSpPr/>
          <p:nvPr/>
        </p:nvSpPr>
        <p:spPr bwMode="hidden">
          <a:xfrm>
            <a:off x="0" y="1143000"/>
            <a:ext cx="12192000" cy="137160"/>
          </a:xfrm>
          <a:prstGeom prst="rect">
            <a:avLst/>
          </a:prstGeom>
          <a:gradFill flip="none" rotWithShape="1">
            <a:gsLst>
              <a:gs pos="0">
                <a:srgbClr val="BEBEBE"/>
              </a:gs>
              <a:gs pos="100000">
                <a:srgbClr val="FFFFFF"/>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t" anchorCtr="0">
            <a:normAutofit fontScale="62500" lnSpcReduction="20000"/>
          </a:bodyPr>
          <a:lstStyle/>
          <a:p>
            <a:pPr algn="ctr"/>
            <a:endParaRPr lang="en-US">
              <a:solidFill>
                <a:prstClr val="white"/>
              </a:solidFill>
            </a:endParaRPr>
          </a:p>
        </p:txBody>
      </p:sp>
      <p:sp>
        <p:nvSpPr>
          <p:cNvPr id="2" name="Title Placeholder 1"/>
          <p:cNvSpPr>
            <a:spLocks noGrp="1"/>
          </p:cNvSpPr>
          <p:nvPr>
            <p:ph type="title"/>
          </p:nvPr>
        </p:nvSpPr>
        <p:spPr>
          <a:xfrm>
            <a:off x="609600" y="228600"/>
            <a:ext cx="10972800" cy="914400"/>
          </a:xfrm>
          <a:prstGeom prst="rect">
            <a:avLst/>
          </a:prstGeom>
        </p:spPr>
        <p:txBody>
          <a:bodyPr vert="horz" lIns="0" tIns="0" rIns="0" bIns="137160" rtlCol="0" anchor="b" anchorCtr="0">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09600" y="1357920"/>
            <a:ext cx="10972800" cy="4687280"/>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25" name="Picture 24"/>
          <p:cNvPicPr>
            <a:picLocks noChangeAspect="1"/>
          </p:cNvPicPr>
          <p:nvPr userDrawn="1"/>
        </p:nvPicPr>
        <p:blipFill>
          <a:blip r:embed="rId16" cstate="print">
            <a:extLst>
              <a:ext uri="{28A0092B-C50C-407E-A947-70E740481C1C}">
                <a14:useLocalDpi xmlns:a14="http://schemas.microsoft.com/office/drawing/2010/main"/>
              </a:ext>
            </a:extLst>
          </a:blip>
          <a:stretch>
            <a:fillRect/>
          </a:stretch>
        </p:blipFill>
        <p:spPr>
          <a:xfrm>
            <a:off x="577229" y="6290850"/>
            <a:ext cx="1387055" cy="258405"/>
          </a:xfrm>
          <a:prstGeom prst="rect">
            <a:avLst/>
          </a:prstGeom>
        </p:spPr>
      </p:pic>
      <p:sp>
        <p:nvSpPr>
          <p:cNvPr id="15" name="Date Placeholder 3"/>
          <p:cNvSpPr>
            <a:spLocks noGrp="1"/>
          </p:cNvSpPr>
          <p:nvPr>
            <p:ph type="dt" sz="half" idx="2"/>
          </p:nvPr>
        </p:nvSpPr>
        <p:spPr>
          <a:xfrm>
            <a:off x="8725808" y="6547559"/>
            <a:ext cx="2856609" cy="310443"/>
          </a:xfrm>
          <a:prstGeom prst="rect">
            <a:avLst/>
          </a:prstGeom>
        </p:spPr>
        <p:txBody>
          <a:bodyPr vert="horz" lIns="0" tIns="0" rIns="0" bIns="91440" rtlCol="0" anchor="ctr" anchorCtr="0"/>
          <a:lstStyle>
            <a:lvl1pPr algn="l">
              <a:defRPr sz="900">
                <a:solidFill>
                  <a:schemeClr val="bg1"/>
                </a:solidFill>
              </a:defRPr>
            </a:lvl1pPr>
          </a:lstStyle>
          <a:p>
            <a:endParaRPr lang="en-US" dirty="0">
              <a:solidFill>
                <a:prstClr val="white"/>
              </a:solidFill>
            </a:endParaRPr>
          </a:p>
        </p:txBody>
      </p:sp>
      <p:sp>
        <p:nvSpPr>
          <p:cNvPr id="16" name="Footer Placeholder 4"/>
          <p:cNvSpPr>
            <a:spLocks noGrp="1"/>
          </p:cNvSpPr>
          <p:nvPr>
            <p:ph type="ftr" sz="quarter" idx="3"/>
          </p:nvPr>
        </p:nvSpPr>
        <p:spPr>
          <a:xfrm>
            <a:off x="2621280" y="6547559"/>
            <a:ext cx="6092752" cy="310443"/>
          </a:xfrm>
          <a:prstGeom prst="rect">
            <a:avLst/>
          </a:prstGeom>
        </p:spPr>
        <p:txBody>
          <a:bodyPr vert="horz" lIns="0" tIns="0" rIns="0" bIns="91440" rtlCol="0" anchor="ctr" anchorCtr="0"/>
          <a:lstStyle>
            <a:lvl1pPr algn="l">
              <a:defRPr sz="900">
                <a:solidFill>
                  <a:schemeClr val="bg1"/>
                </a:solidFill>
              </a:defRPr>
            </a:lvl1pPr>
          </a:lstStyle>
          <a:p>
            <a:endParaRPr lang="en-US" dirty="0">
              <a:solidFill>
                <a:prstClr val="white"/>
              </a:solidFill>
            </a:endParaRPr>
          </a:p>
        </p:txBody>
      </p:sp>
      <p:sp>
        <p:nvSpPr>
          <p:cNvPr id="21" name="Slide Number Placeholder 5"/>
          <p:cNvSpPr>
            <a:spLocks noGrp="1"/>
          </p:cNvSpPr>
          <p:nvPr>
            <p:ph type="sldNum" sz="quarter" idx="4"/>
          </p:nvPr>
        </p:nvSpPr>
        <p:spPr>
          <a:xfrm>
            <a:off x="11582400" y="6547559"/>
            <a:ext cx="609600" cy="310443"/>
          </a:xfrm>
          <a:prstGeom prst="rect">
            <a:avLst/>
          </a:prstGeom>
        </p:spPr>
        <p:txBody>
          <a:bodyPr vert="horz" lIns="0" tIns="0" rIns="0" bIns="82296" rtlCol="0" anchor="ctr" anchorCtr="0"/>
          <a:lstStyle>
            <a:lvl1pPr algn="l">
              <a:defRPr sz="1200" b="0">
                <a:solidFill>
                  <a:schemeClr val="bg1"/>
                </a:solidFill>
              </a:defRPr>
            </a:lvl1pPr>
          </a:lstStyle>
          <a:p>
            <a:fld id="{93FEE7FC-022F-4BA8-82F0-455D26230EFC}"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19670993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hf sldNum="0" hdr="0" ftr="0" dt="0"/>
  <p:txStyles>
    <p:titleStyle>
      <a:lvl1pPr algn="l" defTabSz="914378" rtl="0" eaLnBrk="1" latinLnBrk="0" hangingPunct="1">
        <a:lnSpc>
          <a:spcPct val="95000"/>
        </a:lnSpc>
        <a:spcBef>
          <a:spcPct val="0"/>
        </a:spcBef>
        <a:buNone/>
        <a:defRPr sz="2200" b="1" kern="1200">
          <a:solidFill>
            <a:schemeClr val="accent2"/>
          </a:solidFill>
          <a:latin typeface="+mj-lt"/>
          <a:ea typeface="+mj-ea"/>
          <a:cs typeface="+mj-cs"/>
        </a:defRPr>
      </a:lvl1pPr>
    </p:titleStyle>
    <p:bodyStyle>
      <a:lvl1pPr marL="223832" indent="-223832" algn="l" defTabSz="914378" rtl="0" eaLnBrk="1" latinLnBrk="0" hangingPunct="1">
        <a:lnSpc>
          <a:spcPct val="100000"/>
        </a:lnSpc>
        <a:spcBef>
          <a:spcPts val="600"/>
        </a:spcBef>
        <a:buClr>
          <a:schemeClr val="accent1"/>
        </a:buClr>
        <a:buSzPct val="90000"/>
        <a:buFont typeface="Wingdings" charset="2"/>
        <a:buChar char="§"/>
        <a:defRPr sz="1800" kern="1200">
          <a:solidFill>
            <a:schemeClr val="tx1"/>
          </a:solidFill>
          <a:latin typeface="+mn-lt"/>
          <a:ea typeface="+mn-ea"/>
          <a:cs typeface="+mn-cs"/>
        </a:defRPr>
      </a:lvl1pPr>
      <a:lvl2pPr marL="457189" indent="-233357" algn="l" defTabSz="914378" rtl="0" eaLnBrk="1" latinLnBrk="0" hangingPunct="1">
        <a:lnSpc>
          <a:spcPct val="100000"/>
        </a:lnSpc>
        <a:spcBef>
          <a:spcPts val="600"/>
        </a:spcBef>
        <a:buClr>
          <a:schemeClr val="accent2"/>
        </a:buClr>
        <a:buFont typeface="Lucida Grande"/>
        <a:buChar char="–"/>
        <a:defRPr sz="1600" kern="1200">
          <a:solidFill>
            <a:schemeClr val="tx1"/>
          </a:solidFill>
          <a:latin typeface="+mn-lt"/>
          <a:ea typeface="+mn-ea"/>
          <a:cs typeface="+mn-cs"/>
        </a:defRPr>
      </a:lvl2pPr>
      <a:lvl3pPr marL="681021" indent="-223832" algn="l" defTabSz="914378" rtl="0" eaLnBrk="1" latinLnBrk="0" hangingPunct="1">
        <a:lnSpc>
          <a:spcPct val="100000"/>
        </a:lnSpc>
        <a:spcBef>
          <a:spcPts val="600"/>
        </a:spcBef>
        <a:buClr>
          <a:schemeClr val="accent2"/>
        </a:buClr>
        <a:buFont typeface="Lucida Grande"/>
        <a:buChar char="–"/>
        <a:defRPr sz="1400" kern="1200">
          <a:solidFill>
            <a:schemeClr val="tx1"/>
          </a:solidFill>
          <a:latin typeface="+mn-lt"/>
          <a:ea typeface="+mn-ea"/>
          <a:cs typeface="+mn-cs"/>
        </a:defRPr>
      </a:lvl3pPr>
      <a:lvl4pPr marL="914378" indent="-233357" algn="l" defTabSz="914378" rtl="0" eaLnBrk="1" latinLnBrk="0" hangingPunct="1">
        <a:lnSpc>
          <a:spcPct val="100000"/>
        </a:lnSpc>
        <a:spcBef>
          <a:spcPts val="600"/>
        </a:spcBef>
        <a:buClr>
          <a:schemeClr val="accent2"/>
        </a:buClr>
        <a:buFont typeface="Lucida Grande"/>
        <a:buChar char="–"/>
        <a:defRPr sz="1200" kern="1200">
          <a:solidFill>
            <a:schemeClr val="tx1"/>
          </a:solidFill>
          <a:latin typeface="+mn-lt"/>
          <a:ea typeface="+mn-ea"/>
          <a:cs typeface="+mn-cs"/>
        </a:defRPr>
      </a:lvl4pPr>
      <a:lvl5pPr marL="1139797" indent="-225419" algn="l" defTabSz="914378" rtl="0" eaLnBrk="1" latinLnBrk="0" hangingPunct="1">
        <a:lnSpc>
          <a:spcPct val="100000"/>
        </a:lnSpc>
        <a:spcBef>
          <a:spcPts val="600"/>
        </a:spcBef>
        <a:buClr>
          <a:schemeClr val="accent2"/>
        </a:buClr>
        <a:buFont typeface="Lucida Grande"/>
        <a:buChar char="–"/>
        <a:defRPr sz="1100" kern="1200">
          <a:solidFill>
            <a:schemeClr val="tx1"/>
          </a:solidFill>
          <a:latin typeface="+mn-lt"/>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47"/>
          <a:srcRect/>
          <a:stretch>
            <a:fillRect/>
          </a:stretch>
        </a:blipFill>
        <a:effectLst/>
      </p:bgPr>
    </p:bg>
    <p:spTree>
      <p:nvGrpSpPr>
        <p:cNvPr id="1" name=""/>
        <p:cNvGrpSpPr/>
        <p:nvPr/>
      </p:nvGrpSpPr>
      <p:grpSpPr>
        <a:xfrm>
          <a:off x="0" y="0"/>
          <a:ext cx="0" cy="0"/>
          <a:chOff x="0" y="0"/>
          <a:chExt cx="0" cy="0"/>
        </a:xfrm>
      </p:grpSpPr>
      <p:sp>
        <p:nvSpPr>
          <p:cNvPr id="11" name="Right Triangle 10"/>
          <p:cNvSpPr/>
          <p:nvPr/>
        </p:nvSpPr>
        <p:spPr>
          <a:xfrm>
            <a:off x="8467" y="14288"/>
            <a:ext cx="12175067" cy="6837362"/>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sz="1800" dirty="0">
              <a:solidFill>
                <a:prstClr val="white"/>
              </a:solidFill>
            </a:endParaRPr>
          </a:p>
        </p:txBody>
      </p:sp>
      <p:cxnSp>
        <p:nvCxnSpPr>
          <p:cNvPr id="8" name="Straight Connector 7"/>
          <p:cNvCxnSpPr/>
          <p:nvPr/>
        </p:nvCxnSpPr>
        <p:spPr>
          <a:xfrm>
            <a:off x="0" y="6350"/>
            <a:ext cx="12183533" cy="6845300"/>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0800000" flipV="1">
            <a:off x="8625417" y="4948239"/>
            <a:ext cx="3564467" cy="1900237"/>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Title Placeholder 21"/>
          <p:cNvSpPr>
            <a:spLocks noGrp="1"/>
          </p:cNvSpPr>
          <p:nvPr>
            <p:ph type="title"/>
          </p:nvPr>
        </p:nvSpPr>
        <p:spPr>
          <a:xfrm>
            <a:off x="609600" y="268289"/>
            <a:ext cx="10972800" cy="1398587"/>
          </a:xfrm>
          <a:prstGeom prst="rect">
            <a:avLst/>
          </a:prstGeom>
        </p:spPr>
        <p:txBody>
          <a:bodyPr vert="horz" anchor="ctr">
            <a:normAutofit/>
          </a:bodyPr>
          <a:lstStyle/>
          <a:p>
            <a:r>
              <a:rPr lang="en-US" smtClean="0"/>
              <a:t>Click to edit Master title style</a:t>
            </a:r>
            <a:endParaRPr lang="en-US"/>
          </a:p>
        </p:txBody>
      </p:sp>
      <p:sp>
        <p:nvSpPr>
          <p:cNvPr id="1030" name="Text Placeholder 12"/>
          <p:cNvSpPr>
            <a:spLocks noGrp="1"/>
          </p:cNvSpPr>
          <p:nvPr>
            <p:ph type="body" idx="1"/>
          </p:nvPr>
        </p:nvSpPr>
        <p:spPr bwMode="auto">
          <a:xfrm>
            <a:off x="609600" y="1882775"/>
            <a:ext cx="109728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4" name="Date Placeholder 13"/>
          <p:cNvSpPr>
            <a:spLocks noGrp="1"/>
          </p:cNvSpPr>
          <p:nvPr>
            <p:ph type="dt" sz="half" idx="2"/>
          </p:nvPr>
        </p:nvSpPr>
        <p:spPr>
          <a:xfrm>
            <a:off x="6388100" y="6481764"/>
            <a:ext cx="2844800" cy="301625"/>
          </a:xfrm>
          <a:prstGeom prst="rect">
            <a:avLst/>
          </a:prstGeom>
        </p:spPr>
        <p:txBody>
          <a:bodyPr vert="horz" anchor="b"/>
          <a:lstStyle>
            <a:lvl1pPr algn="l" eaLnBrk="1" latinLnBrk="0" hangingPunct="1">
              <a:defRPr kumimoji="0" sz="1000" b="0">
                <a:solidFill>
                  <a:prstClr val="white"/>
                </a:solidFill>
                <a:cs typeface="Arial" pitchFamily="34" charset="0"/>
              </a:defRPr>
            </a:lvl1pPr>
          </a:lstStyle>
          <a:p>
            <a:pPr fontAlgn="base">
              <a:spcBef>
                <a:spcPct val="0"/>
              </a:spcBef>
              <a:spcAft>
                <a:spcPct val="0"/>
              </a:spcAft>
              <a:defRPr/>
            </a:pPr>
            <a:fld id="{63629B8C-0BDD-4CFC-ACFE-2567AF004CDA}" type="datetimeFigureOut">
              <a:rPr lang="en-US">
                <a:latin typeface="Calibri" panose="020F0502020204030204" pitchFamily="34" charset="0"/>
              </a:rPr>
              <a:pPr fontAlgn="base">
                <a:spcBef>
                  <a:spcPct val="0"/>
                </a:spcBef>
                <a:spcAft>
                  <a:spcPct val="0"/>
                </a:spcAft>
                <a:defRPr/>
              </a:pPr>
              <a:t>02/23/2022</a:t>
            </a:fld>
            <a:endParaRPr lang="en-US" dirty="0">
              <a:latin typeface="Calibri" panose="020F0502020204030204" pitchFamily="34" charset="0"/>
            </a:endParaRPr>
          </a:p>
        </p:txBody>
      </p:sp>
      <p:sp>
        <p:nvSpPr>
          <p:cNvPr id="3" name="Footer Placeholder 2"/>
          <p:cNvSpPr>
            <a:spLocks noGrp="1"/>
          </p:cNvSpPr>
          <p:nvPr>
            <p:ph type="ftr" sz="quarter" idx="3"/>
          </p:nvPr>
        </p:nvSpPr>
        <p:spPr>
          <a:xfrm>
            <a:off x="609601" y="6481764"/>
            <a:ext cx="5679017" cy="301625"/>
          </a:xfrm>
          <a:prstGeom prst="rect">
            <a:avLst/>
          </a:prstGeom>
        </p:spPr>
        <p:txBody>
          <a:bodyPr vert="horz" anchor="b"/>
          <a:lstStyle>
            <a:lvl1pPr algn="r" eaLnBrk="1" latinLnBrk="0" hangingPunct="1">
              <a:defRPr kumimoji="0" sz="1000">
                <a:solidFill>
                  <a:prstClr val="white"/>
                </a:solidFill>
                <a:cs typeface="Arial" pitchFamily="34" charset="0"/>
              </a:defRPr>
            </a:lvl1pPr>
          </a:lstStyle>
          <a:p>
            <a:pPr fontAlgn="base">
              <a:spcBef>
                <a:spcPct val="0"/>
              </a:spcBef>
              <a:spcAft>
                <a:spcPct val="0"/>
              </a:spcAft>
              <a:defRPr/>
            </a:pPr>
            <a:endParaRPr lang="en-US">
              <a:latin typeface="Calibri" panose="020F0502020204030204" pitchFamily="34" charset="0"/>
            </a:endParaRPr>
          </a:p>
        </p:txBody>
      </p:sp>
      <p:sp>
        <p:nvSpPr>
          <p:cNvPr id="23" name="Slide Number Placeholder 22"/>
          <p:cNvSpPr>
            <a:spLocks noGrp="1"/>
          </p:cNvSpPr>
          <p:nvPr>
            <p:ph type="sldNum" sz="quarter" idx="4"/>
          </p:nvPr>
        </p:nvSpPr>
        <p:spPr>
          <a:xfrm>
            <a:off x="10119785" y="6481764"/>
            <a:ext cx="670983" cy="301625"/>
          </a:xfrm>
          <a:prstGeom prst="rect">
            <a:avLst/>
          </a:prstGeom>
        </p:spPr>
        <p:txBody>
          <a:bodyPr vert="horz" wrap="square" lIns="91440" tIns="45720" rIns="91440" bIns="45720" numCol="1" anchor="b" anchorCtr="0" compatLnSpc="1">
            <a:prstTxWarp prst="textNoShape">
              <a:avLst/>
            </a:prstTxWarp>
          </a:bodyPr>
          <a:lstStyle>
            <a:lvl1pPr algn="ctr">
              <a:defRPr sz="1200">
                <a:solidFill>
                  <a:srgbClr val="FFFFFF"/>
                </a:solidFill>
              </a:defRPr>
            </a:lvl1pPr>
          </a:lstStyle>
          <a:p>
            <a:pPr fontAlgn="base">
              <a:spcBef>
                <a:spcPct val="0"/>
              </a:spcBef>
              <a:spcAft>
                <a:spcPct val="0"/>
              </a:spcAft>
            </a:pPr>
            <a:fld id="{5B1291D4-C017-44A9-BFB2-39745C94FCEF}" type="slidenum">
              <a:rPr lang="en-US" altLang="en-US" smtClean="0">
                <a:latin typeface="Calibri" panose="020F0502020204030204" pitchFamily="34" charset="0"/>
                <a:cs typeface="Arial" panose="020B0604020202020204" pitchFamily="34" charset="0"/>
              </a:rPr>
              <a:pPr fontAlgn="base">
                <a:spcBef>
                  <a:spcPct val="0"/>
                </a:spcBef>
                <a:spcAft>
                  <a:spcPct val="0"/>
                </a:spcAft>
              </a:pPr>
              <a:t>‹#›</a:t>
            </a:fld>
            <a:endParaRPr lang="en-US" altLang="en-US" smtClean="0">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624840969"/>
      </p:ext>
    </p:extLst>
  </p:cSld>
  <p:clrMap bg1="dk1" tx1="lt1" bg2="dk2" tx2="lt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 id="2147483690" r:id="rId15"/>
    <p:sldLayoutId id="2147483691" r:id="rId16"/>
    <p:sldLayoutId id="2147483692" r:id="rId17"/>
    <p:sldLayoutId id="2147483693" r:id="rId18"/>
    <p:sldLayoutId id="2147483694" r:id="rId19"/>
    <p:sldLayoutId id="2147483695" r:id="rId20"/>
    <p:sldLayoutId id="2147483696" r:id="rId21"/>
    <p:sldLayoutId id="2147483697" r:id="rId22"/>
    <p:sldLayoutId id="2147483698" r:id="rId23"/>
    <p:sldLayoutId id="2147483699" r:id="rId24"/>
    <p:sldLayoutId id="2147483700" r:id="rId25"/>
    <p:sldLayoutId id="2147483701" r:id="rId26"/>
    <p:sldLayoutId id="2147483702" r:id="rId27"/>
    <p:sldLayoutId id="2147483703" r:id="rId28"/>
    <p:sldLayoutId id="2147483704" r:id="rId29"/>
    <p:sldLayoutId id="2147483705" r:id="rId30"/>
    <p:sldLayoutId id="2147483706" r:id="rId31"/>
    <p:sldLayoutId id="2147483707" r:id="rId32"/>
    <p:sldLayoutId id="2147483708" r:id="rId33"/>
    <p:sldLayoutId id="2147483709" r:id="rId34"/>
    <p:sldLayoutId id="2147483710" r:id="rId35"/>
    <p:sldLayoutId id="2147483711" r:id="rId36"/>
    <p:sldLayoutId id="2147483712" r:id="rId37"/>
    <p:sldLayoutId id="2147483713" r:id="rId38"/>
    <p:sldLayoutId id="2147483714" r:id="rId39"/>
    <p:sldLayoutId id="2147483715" r:id="rId40"/>
    <p:sldLayoutId id="2147483716" r:id="rId41"/>
    <p:sldLayoutId id="2147483717" r:id="rId42"/>
    <p:sldLayoutId id="2147483718" r:id="rId43"/>
    <p:sldLayoutId id="2147483719" r:id="rId44"/>
    <p:sldLayoutId id="2147483720" r:id="rId45"/>
  </p:sldLayoutIdLst>
  <p:txStyles>
    <p:titleStyle>
      <a:lvl1pPr marL="484188" algn="l" rtl="0" eaLnBrk="0" fontAlgn="base" hangingPunct="0">
        <a:spcBef>
          <a:spcPct val="0"/>
        </a:spcBef>
        <a:spcAft>
          <a:spcPct val="0"/>
        </a:spcAft>
        <a:defRPr sz="4200" kern="1200">
          <a:ln w="6350">
            <a:solidFill>
              <a:schemeClr val="accent1">
                <a:shade val="43000"/>
              </a:schemeClr>
            </a:solidFill>
          </a:ln>
          <a:solidFill>
            <a:srgbClr val="99F166"/>
          </a:solidFill>
          <a:effectLst>
            <a:outerShdw blurRad="26000" dist="26000" dir="14500000" algn="tl" rotWithShape="0">
              <a:srgbClr val="000000">
                <a:alpha val="40000"/>
              </a:srgbClr>
            </a:outerShdw>
          </a:effectLst>
          <a:latin typeface="+mj-lt"/>
          <a:ea typeface="+mj-ea"/>
          <a:cs typeface="+mj-cs"/>
        </a:defRPr>
      </a:lvl1pPr>
      <a:lvl2pPr marL="484188" algn="l" rtl="0" eaLnBrk="0" fontAlgn="base" hangingPunct="0">
        <a:spcBef>
          <a:spcPct val="0"/>
        </a:spcBef>
        <a:spcAft>
          <a:spcPct val="0"/>
        </a:spcAft>
        <a:defRPr sz="4200">
          <a:solidFill>
            <a:srgbClr val="99F166"/>
          </a:solidFill>
          <a:latin typeface="Century Gothic" pitchFamily="34" charset="0"/>
        </a:defRPr>
      </a:lvl2pPr>
      <a:lvl3pPr marL="484188" algn="l" rtl="0" eaLnBrk="0" fontAlgn="base" hangingPunct="0">
        <a:spcBef>
          <a:spcPct val="0"/>
        </a:spcBef>
        <a:spcAft>
          <a:spcPct val="0"/>
        </a:spcAft>
        <a:defRPr sz="4200">
          <a:solidFill>
            <a:srgbClr val="99F166"/>
          </a:solidFill>
          <a:latin typeface="Century Gothic" pitchFamily="34" charset="0"/>
        </a:defRPr>
      </a:lvl3pPr>
      <a:lvl4pPr marL="484188" algn="l" rtl="0" eaLnBrk="0" fontAlgn="base" hangingPunct="0">
        <a:spcBef>
          <a:spcPct val="0"/>
        </a:spcBef>
        <a:spcAft>
          <a:spcPct val="0"/>
        </a:spcAft>
        <a:defRPr sz="4200">
          <a:solidFill>
            <a:srgbClr val="99F166"/>
          </a:solidFill>
          <a:latin typeface="Century Gothic" pitchFamily="34" charset="0"/>
        </a:defRPr>
      </a:lvl4pPr>
      <a:lvl5pPr marL="484188" algn="l" rtl="0" eaLnBrk="0" fontAlgn="base" hangingPunct="0">
        <a:spcBef>
          <a:spcPct val="0"/>
        </a:spcBef>
        <a:spcAft>
          <a:spcPct val="0"/>
        </a:spcAft>
        <a:defRPr sz="4200">
          <a:solidFill>
            <a:srgbClr val="99F166"/>
          </a:solidFill>
          <a:latin typeface="Century Gothic" pitchFamily="34" charset="0"/>
        </a:defRPr>
      </a:lvl5pPr>
      <a:lvl6pPr marL="941388" algn="l" rtl="0" fontAlgn="base">
        <a:spcBef>
          <a:spcPct val="0"/>
        </a:spcBef>
        <a:spcAft>
          <a:spcPct val="0"/>
        </a:spcAft>
        <a:defRPr sz="4200">
          <a:solidFill>
            <a:srgbClr val="99F166"/>
          </a:solidFill>
          <a:latin typeface="Century Gothic" pitchFamily="34" charset="0"/>
        </a:defRPr>
      </a:lvl6pPr>
      <a:lvl7pPr marL="1398588" algn="l" rtl="0" fontAlgn="base">
        <a:spcBef>
          <a:spcPct val="0"/>
        </a:spcBef>
        <a:spcAft>
          <a:spcPct val="0"/>
        </a:spcAft>
        <a:defRPr sz="4200">
          <a:solidFill>
            <a:srgbClr val="99F166"/>
          </a:solidFill>
          <a:latin typeface="Century Gothic" pitchFamily="34" charset="0"/>
        </a:defRPr>
      </a:lvl7pPr>
      <a:lvl8pPr marL="1855788" algn="l" rtl="0" fontAlgn="base">
        <a:spcBef>
          <a:spcPct val="0"/>
        </a:spcBef>
        <a:spcAft>
          <a:spcPct val="0"/>
        </a:spcAft>
        <a:defRPr sz="4200">
          <a:solidFill>
            <a:srgbClr val="99F166"/>
          </a:solidFill>
          <a:latin typeface="Century Gothic" pitchFamily="34" charset="0"/>
        </a:defRPr>
      </a:lvl8pPr>
      <a:lvl9pPr marL="2312988" algn="l" rtl="0" fontAlgn="base">
        <a:spcBef>
          <a:spcPct val="0"/>
        </a:spcBef>
        <a:spcAft>
          <a:spcPct val="0"/>
        </a:spcAft>
        <a:defRPr sz="4200">
          <a:solidFill>
            <a:srgbClr val="99F166"/>
          </a:solidFill>
          <a:latin typeface="Century Gothic" pitchFamily="34" charset="0"/>
        </a:defRPr>
      </a:lvl9pPr>
    </p:titleStyle>
    <p:bodyStyle>
      <a:lvl1pPr marL="447675" indent="-382588" algn="l" rtl="0" eaLnBrk="0" fontAlgn="base" hangingPunct="0">
        <a:spcBef>
          <a:spcPct val="20000"/>
        </a:spcBef>
        <a:spcAft>
          <a:spcPct val="0"/>
        </a:spcAft>
        <a:buClr>
          <a:schemeClr val="accent1"/>
        </a:buClr>
        <a:buSzPct val="80000"/>
        <a:buFont typeface="Wingdings 2" panose="05020102010507070707" pitchFamily="18" charset="2"/>
        <a:buChar char=""/>
        <a:defRPr sz="3000" kern="1200">
          <a:solidFill>
            <a:schemeClr val="tx1"/>
          </a:solidFill>
          <a:latin typeface="+mn-lt"/>
          <a:ea typeface="+mn-ea"/>
          <a:cs typeface="+mn-cs"/>
        </a:defRPr>
      </a:lvl1pPr>
      <a:lvl2pPr marL="822325" indent="-285750" algn="l" rtl="0" eaLnBrk="0" fontAlgn="base" hangingPunct="0">
        <a:spcBef>
          <a:spcPct val="20000"/>
        </a:spcBef>
        <a:spcAft>
          <a:spcPct val="0"/>
        </a:spcAft>
        <a:buClr>
          <a:schemeClr val="accent1"/>
        </a:buClr>
        <a:buSzPct val="95000"/>
        <a:buFont typeface="Verdana" panose="020B0604030504040204" pitchFamily="34" charset="0"/>
        <a:buChar char="›"/>
        <a:defRPr sz="2600" kern="1200">
          <a:solidFill>
            <a:schemeClr val="tx1"/>
          </a:solidFill>
          <a:latin typeface="+mn-lt"/>
          <a:ea typeface="+mn-ea"/>
          <a:cs typeface="+mn-cs"/>
        </a:defRPr>
      </a:lvl2pPr>
      <a:lvl3pPr marL="1104900" indent="-228600" algn="l" rtl="0" eaLnBrk="0" fontAlgn="base" hangingPunct="0">
        <a:spcBef>
          <a:spcPct val="20000"/>
        </a:spcBef>
        <a:spcAft>
          <a:spcPct val="0"/>
        </a:spcAft>
        <a:buClr>
          <a:schemeClr val="accent1"/>
        </a:buClr>
        <a:buFont typeface="Wingdings 2" panose="05020102010507070707" pitchFamily="18" charset="2"/>
        <a:buChar char=""/>
        <a:defRPr sz="2400" kern="1200">
          <a:solidFill>
            <a:schemeClr val="tx1"/>
          </a:solidFill>
          <a:latin typeface="+mn-lt"/>
          <a:ea typeface="+mn-ea"/>
          <a:cs typeface="+mn-cs"/>
        </a:defRPr>
      </a:lvl3pPr>
      <a:lvl4pPr marL="1371600" indent="-209550" algn="l" rtl="0" eaLnBrk="0" fontAlgn="base" hangingPunct="0">
        <a:spcBef>
          <a:spcPct val="20000"/>
        </a:spcBef>
        <a:spcAft>
          <a:spcPct val="0"/>
        </a:spcAft>
        <a:buClr>
          <a:schemeClr val="accent1"/>
        </a:buClr>
        <a:buFont typeface="Wingdings 2" panose="05020102010507070707" pitchFamily="18" charset="2"/>
        <a:buChar char=""/>
        <a:defRPr sz="2000" kern="1200">
          <a:solidFill>
            <a:schemeClr val="tx1"/>
          </a:solidFill>
          <a:latin typeface="+mn-lt"/>
          <a:ea typeface="+mn-ea"/>
          <a:cs typeface="+mn-cs"/>
        </a:defRPr>
      </a:lvl4pPr>
      <a:lvl5pPr marL="1600200" indent="-209550" algn="l" rtl="0" eaLnBrk="0" fontAlgn="base" hangingPunct="0">
        <a:spcBef>
          <a:spcPct val="20000"/>
        </a:spcBef>
        <a:spcAft>
          <a:spcPct val="0"/>
        </a:spcAft>
        <a:buClr>
          <a:srgbClr val="ABDE91"/>
        </a:buClr>
        <a:buFont typeface="Wingdings 2" panose="05020102010507070707" pitchFamily="18" charset="2"/>
        <a:buChar char=""/>
        <a:defRPr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47"/>
          <a:srcRect/>
          <a:stretch>
            <a:fillRect/>
          </a:stretch>
        </a:blipFill>
        <a:effectLst/>
      </p:bgPr>
    </p:bg>
    <p:spTree>
      <p:nvGrpSpPr>
        <p:cNvPr id="1" name=""/>
        <p:cNvGrpSpPr/>
        <p:nvPr/>
      </p:nvGrpSpPr>
      <p:grpSpPr>
        <a:xfrm>
          <a:off x="0" y="0"/>
          <a:ext cx="0" cy="0"/>
          <a:chOff x="0" y="0"/>
          <a:chExt cx="0" cy="0"/>
        </a:xfrm>
      </p:grpSpPr>
      <p:sp>
        <p:nvSpPr>
          <p:cNvPr id="11" name="Right Triangle 10"/>
          <p:cNvSpPr/>
          <p:nvPr/>
        </p:nvSpPr>
        <p:spPr>
          <a:xfrm>
            <a:off x="8467" y="14288"/>
            <a:ext cx="12175067" cy="6837362"/>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sz="1800" dirty="0">
              <a:solidFill>
                <a:prstClr val="white"/>
              </a:solidFill>
            </a:endParaRPr>
          </a:p>
        </p:txBody>
      </p:sp>
      <p:cxnSp>
        <p:nvCxnSpPr>
          <p:cNvPr id="8" name="Straight Connector 7"/>
          <p:cNvCxnSpPr/>
          <p:nvPr/>
        </p:nvCxnSpPr>
        <p:spPr>
          <a:xfrm>
            <a:off x="0" y="6350"/>
            <a:ext cx="12183533" cy="6845300"/>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0800000" flipV="1">
            <a:off x="8625417" y="4948239"/>
            <a:ext cx="3564467" cy="1900237"/>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Title Placeholder 21"/>
          <p:cNvSpPr>
            <a:spLocks noGrp="1"/>
          </p:cNvSpPr>
          <p:nvPr>
            <p:ph type="title"/>
          </p:nvPr>
        </p:nvSpPr>
        <p:spPr>
          <a:xfrm>
            <a:off x="609600" y="268289"/>
            <a:ext cx="10972800" cy="1398587"/>
          </a:xfrm>
          <a:prstGeom prst="rect">
            <a:avLst/>
          </a:prstGeom>
        </p:spPr>
        <p:txBody>
          <a:bodyPr vert="horz" anchor="ctr">
            <a:normAutofit/>
          </a:bodyPr>
          <a:lstStyle/>
          <a:p>
            <a:r>
              <a:rPr lang="en-US" smtClean="0"/>
              <a:t>Click to edit Master title style</a:t>
            </a:r>
            <a:endParaRPr lang="en-US"/>
          </a:p>
        </p:txBody>
      </p:sp>
      <p:sp>
        <p:nvSpPr>
          <p:cNvPr id="1030" name="Text Placeholder 12"/>
          <p:cNvSpPr>
            <a:spLocks noGrp="1"/>
          </p:cNvSpPr>
          <p:nvPr>
            <p:ph type="body" idx="1"/>
          </p:nvPr>
        </p:nvSpPr>
        <p:spPr bwMode="auto">
          <a:xfrm>
            <a:off x="609600" y="1882775"/>
            <a:ext cx="109728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4" name="Date Placeholder 13"/>
          <p:cNvSpPr>
            <a:spLocks noGrp="1"/>
          </p:cNvSpPr>
          <p:nvPr>
            <p:ph type="dt" sz="half" idx="2"/>
          </p:nvPr>
        </p:nvSpPr>
        <p:spPr>
          <a:xfrm>
            <a:off x="6388100" y="6481764"/>
            <a:ext cx="2844800" cy="301625"/>
          </a:xfrm>
          <a:prstGeom prst="rect">
            <a:avLst/>
          </a:prstGeom>
        </p:spPr>
        <p:txBody>
          <a:bodyPr vert="horz" anchor="b"/>
          <a:lstStyle>
            <a:lvl1pPr algn="l" eaLnBrk="1" latinLnBrk="0" hangingPunct="1">
              <a:defRPr kumimoji="0" sz="1000" b="0">
                <a:solidFill>
                  <a:prstClr val="white"/>
                </a:solidFill>
                <a:cs typeface="Arial" pitchFamily="34" charset="0"/>
              </a:defRPr>
            </a:lvl1pPr>
          </a:lstStyle>
          <a:p>
            <a:pPr fontAlgn="base">
              <a:spcBef>
                <a:spcPct val="0"/>
              </a:spcBef>
              <a:spcAft>
                <a:spcPct val="0"/>
              </a:spcAft>
              <a:defRPr/>
            </a:pPr>
            <a:fld id="{63629B8C-0BDD-4CFC-ACFE-2567AF004CDA}" type="datetimeFigureOut">
              <a:rPr lang="en-US">
                <a:latin typeface="Calibri" panose="020F0502020204030204" pitchFamily="34" charset="0"/>
              </a:rPr>
              <a:pPr fontAlgn="base">
                <a:spcBef>
                  <a:spcPct val="0"/>
                </a:spcBef>
                <a:spcAft>
                  <a:spcPct val="0"/>
                </a:spcAft>
                <a:defRPr/>
              </a:pPr>
              <a:t>02/23/2022</a:t>
            </a:fld>
            <a:endParaRPr lang="en-US" dirty="0">
              <a:latin typeface="Calibri" panose="020F0502020204030204" pitchFamily="34" charset="0"/>
            </a:endParaRPr>
          </a:p>
        </p:txBody>
      </p:sp>
      <p:sp>
        <p:nvSpPr>
          <p:cNvPr id="3" name="Footer Placeholder 2"/>
          <p:cNvSpPr>
            <a:spLocks noGrp="1"/>
          </p:cNvSpPr>
          <p:nvPr>
            <p:ph type="ftr" sz="quarter" idx="3"/>
          </p:nvPr>
        </p:nvSpPr>
        <p:spPr>
          <a:xfrm>
            <a:off x="609601" y="6481764"/>
            <a:ext cx="5679017" cy="301625"/>
          </a:xfrm>
          <a:prstGeom prst="rect">
            <a:avLst/>
          </a:prstGeom>
        </p:spPr>
        <p:txBody>
          <a:bodyPr vert="horz" anchor="b"/>
          <a:lstStyle>
            <a:lvl1pPr algn="r" eaLnBrk="1" latinLnBrk="0" hangingPunct="1">
              <a:defRPr kumimoji="0" sz="1000">
                <a:solidFill>
                  <a:prstClr val="white"/>
                </a:solidFill>
                <a:cs typeface="Arial" pitchFamily="34" charset="0"/>
              </a:defRPr>
            </a:lvl1pPr>
          </a:lstStyle>
          <a:p>
            <a:pPr fontAlgn="base">
              <a:spcBef>
                <a:spcPct val="0"/>
              </a:spcBef>
              <a:spcAft>
                <a:spcPct val="0"/>
              </a:spcAft>
              <a:defRPr/>
            </a:pPr>
            <a:endParaRPr lang="en-US">
              <a:latin typeface="Calibri" panose="020F0502020204030204" pitchFamily="34" charset="0"/>
            </a:endParaRPr>
          </a:p>
        </p:txBody>
      </p:sp>
      <p:sp>
        <p:nvSpPr>
          <p:cNvPr id="23" name="Slide Number Placeholder 22"/>
          <p:cNvSpPr>
            <a:spLocks noGrp="1"/>
          </p:cNvSpPr>
          <p:nvPr>
            <p:ph type="sldNum" sz="quarter" idx="4"/>
          </p:nvPr>
        </p:nvSpPr>
        <p:spPr>
          <a:xfrm>
            <a:off x="10119785" y="6481764"/>
            <a:ext cx="670983" cy="301625"/>
          </a:xfrm>
          <a:prstGeom prst="rect">
            <a:avLst/>
          </a:prstGeom>
        </p:spPr>
        <p:txBody>
          <a:bodyPr vert="horz" wrap="square" lIns="91440" tIns="45720" rIns="91440" bIns="45720" numCol="1" anchor="b" anchorCtr="0" compatLnSpc="1">
            <a:prstTxWarp prst="textNoShape">
              <a:avLst/>
            </a:prstTxWarp>
          </a:bodyPr>
          <a:lstStyle>
            <a:lvl1pPr algn="ctr">
              <a:defRPr sz="1200">
                <a:solidFill>
                  <a:srgbClr val="FFFFFF"/>
                </a:solidFill>
              </a:defRPr>
            </a:lvl1pPr>
          </a:lstStyle>
          <a:p>
            <a:pPr fontAlgn="base">
              <a:spcBef>
                <a:spcPct val="0"/>
              </a:spcBef>
              <a:spcAft>
                <a:spcPct val="0"/>
              </a:spcAft>
            </a:pPr>
            <a:fld id="{5B1291D4-C017-44A9-BFB2-39745C94FCEF}" type="slidenum">
              <a:rPr lang="en-US" altLang="en-US" smtClean="0">
                <a:latin typeface="Calibri" panose="020F0502020204030204" pitchFamily="34" charset="0"/>
                <a:cs typeface="Arial" panose="020B0604020202020204" pitchFamily="34" charset="0"/>
              </a:rPr>
              <a:pPr fontAlgn="base">
                <a:spcBef>
                  <a:spcPct val="0"/>
                </a:spcBef>
                <a:spcAft>
                  <a:spcPct val="0"/>
                </a:spcAft>
              </a:pPr>
              <a:t>‹#›</a:t>
            </a:fld>
            <a:endParaRPr lang="en-US" altLang="en-US" smtClean="0">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558548354"/>
      </p:ext>
    </p:extLst>
  </p:cSld>
  <p:clrMap bg1="dk1" tx1="lt1" bg2="dk2" tx2="lt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33" r:id="rId12"/>
    <p:sldLayoutId id="2147483734" r:id="rId13"/>
    <p:sldLayoutId id="2147483735" r:id="rId14"/>
    <p:sldLayoutId id="2147483736" r:id="rId15"/>
    <p:sldLayoutId id="2147483737" r:id="rId16"/>
    <p:sldLayoutId id="2147483738" r:id="rId17"/>
    <p:sldLayoutId id="2147483739" r:id="rId18"/>
    <p:sldLayoutId id="2147483740" r:id="rId19"/>
    <p:sldLayoutId id="2147483741" r:id="rId20"/>
    <p:sldLayoutId id="2147483742" r:id="rId21"/>
    <p:sldLayoutId id="2147483743" r:id="rId22"/>
    <p:sldLayoutId id="2147483744" r:id="rId23"/>
    <p:sldLayoutId id="2147483745" r:id="rId24"/>
    <p:sldLayoutId id="2147483746" r:id="rId25"/>
    <p:sldLayoutId id="2147483747" r:id="rId26"/>
    <p:sldLayoutId id="2147483748" r:id="rId27"/>
    <p:sldLayoutId id="2147483749" r:id="rId28"/>
    <p:sldLayoutId id="2147483750" r:id="rId29"/>
    <p:sldLayoutId id="2147483751" r:id="rId30"/>
    <p:sldLayoutId id="2147483752" r:id="rId31"/>
    <p:sldLayoutId id="2147483753" r:id="rId32"/>
    <p:sldLayoutId id="2147483754" r:id="rId33"/>
    <p:sldLayoutId id="2147483755" r:id="rId34"/>
    <p:sldLayoutId id="2147483756" r:id="rId35"/>
    <p:sldLayoutId id="2147483757" r:id="rId36"/>
    <p:sldLayoutId id="2147483758" r:id="rId37"/>
    <p:sldLayoutId id="2147483759" r:id="rId38"/>
    <p:sldLayoutId id="2147483760" r:id="rId39"/>
    <p:sldLayoutId id="2147483761" r:id="rId40"/>
    <p:sldLayoutId id="2147483762" r:id="rId41"/>
    <p:sldLayoutId id="2147483763" r:id="rId42"/>
    <p:sldLayoutId id="2147483764" r:id="rId43"/>
    <p:sldLayoutId id="2147483765" r:id="rId44"/>
    <p:sldLayoutId id="2147483766" r:id="rId45"/>
  </p:sldLayoutIdLst>
  <p:txStyles>
    <p:titleStyle>
      <a:lvl1pPr marL="484188" algn="l" rtl="0" eaLnBrk="0" fontAlgn="base" hangingPunct="0">
        <a:spcBef>
          <a:spcPct val="0"/>
        </a:spcBef>
        <a:spcAft>
          <a:spcPct val="0"/>
        </a:spcAft>
        <a:defRPr sz="4200" kern="1200">
          <a:ln w="6350">
            <a:solidFill>
              <a:schemeClr val="accent1">
                <a:shade val="43000"/>
              </a:schemeClr>
            </a:solidFill>
          </a:ln>
          <a:solidFill>
            <a:srgbClr val="99F166"/>
          </a:solidFill>
          <a:effectLst>
            <a:outerShdw blurRad="26000" dist="26000" dir="14500000" algn="tl" rotWithShape="0">
              <a:srgbClr val="000000">
                <a:alpha val="40000"/>
              </a:srgbClr>
            </a:outerShdw>
          </a:effectLst>
          <a:latin typeface="+mj-lt"/>
          <a:ea typeface="+mj-ea"/>
          <a:cs typeface="+mj-cs"/>
        </a:defRPr>
      </a:lvl1pPr>
      <a:lvl2pPr marL="484188" algn="l" rtl="0" eaLnBrk="0" fontAlgn="base" hangingPunct="0">
        <a:spcBef>
          <a:spcPct val="0"/>
        </a:spcBef>
        <a:spcAft>
          <a:spcPct val="0"/>
        </a:spcAft>
        <a:defRPr sz="4200">
          <a:solidFill>
            <a:srgbClr val="99F166"/>
          </a:solidFill>
          <a:latin typeface="Century Gothic" pitchFamily="34" charset="0"/>
        </a:defRPr>
      </a:lvl2pPr>
      <a:lvl3pPr marL="484188" algn="l" rtl="0" eaLnBrk="0" fontAlgn="base" hangingPunct="0">
        <a:spcBef>
          <a:spcPct val="0"/>
        </a:spcBef>
        <a:spcAft>
          <a:spcPct val="0"/>
        </a:spcAft>
        <a:defRPr sz="4200">
          <a:solidFill>
            <a:srgbClr val="99F166"/>
          </a:solidFill>
          <a:latin typeface="Century Gothic" pitchFamily="34" charset="0"/>
        </a:defRPr>
      </a:lvl3pPr>
      <a:lvl4pPr marL="484188" algn="l" rtl="0" eaLnBrk="0" fontAlgn="base" hangingPunct="0">
        <a:spcBef>
          <a:spcPct val="0"/>
        </a:spcBef>
        <a:spcAft>
          <a:spcPct val="0"/>
        </a:spcAft>
        <a:defRPr sz="4200">
          <a:solidFill>
            <a:srgbClr val="99F166"/>
          </a:solidFill>
          <a:latin typeface="Century Gothic" pitchFamily="34" charset="0"/>
        </a:defRPr>
      </a:lvl4pPr>
      <a:lvl5pPr marL="484188" algn="l" rtl="0" eaLnBrk="0" fontAlgn="base" hangingPunct="0">
        <a:spcBef>
          <a:spcPct val="0"/>
        </a:spcBef>
        <a:spcAft>
          <a:spcPct val="0"/>
        </a:spcAft>
        <a:defRPr sz="4200">
          <a:solidFill>
            <a:srgbClr val="99F166"/>
          </a:solidFill>
          <a:latin typeface="Century Gothic" pitchFamily="34" charset="0"/>
        </a:defRPr>
      </a:lvl5pPr>
      <a:lvl6pPr marL="941388" algn="l" rtl="0" fontAlgn="base">
        <a:spcBef>
          <a:spcPct val="0"/>
        </a:spcBef>
        <a:spcAft>
          <a:spcPct val="0"/>
        </a:spcAft>
        <a:defRPr sz="4200">
          <a:solidFill>
            <a:srgbClr val="99F166"/>
          </a:solidFill>
          <a:latin typeface="Century Gothic" pitchFamily="34" charset="0"/>
        </a:defRPr>
      </a:lvl6pPr>
      <a:lvl7pPr marL="1398588" algn="l" rtl="0" fontAlgn="base">
        <a:spcBef>
          <a:spcPct val="0"/>
        </a:spcBef>
        <a:spcAft>
          <a:spcPct val="0"/>
        </a:spcAft>
        <a:defRPr sz="4200">
          <a:solidFill>
            <a:srgbClr val="99F166"/>
          </a:solidFill>
          <a:latin typeface="Century Gothic" pitchFamily="34" charset="0"/>
        </a:defRPr>
      </a:lvl7pPr>
      <a:lvl8pPr marL="1855788" algn="l" rtl="0" fontAlgn="base">
        <a:spcBef>
          <a:spcPct val="0"/>
        </a:spcBef>
        <a:spcAft>
          <a:spcPct val="0"/>
        </a:spcAft>
        <a:defRPr sz="4200">
          <a:solidFill>
            <a:srgbClr val="99F166"/>
          </a:solidFill>
          <a:latin typeface="Century Gothic" pitchFamily="34" charset="0"/>
        </a:defRPr>
      </a:lvl8pPr>
      <a:lvl9pPr marL="2312988" algn="l" rtl="0" fontAlgn="base">
        <a:spcBef>
          <a:spcPct val="0"/>
        </a:spcBef>
        <a:spcAft>
          <a:spcPct val="0"/>
        </a:spcAft>
        <a:defRPr sz="4200">
          <a:solidFill>
            <a:srgbClr val="99F166"/>
          </a:solidFill>
          <a:latin typeface="Century Gothic" pitchFamily="34" charset="0"/>
        </a:defRPr>
      </a:lvl9pPr>
    </p:titleStyle>
    <p:bodyStyle>
      <a:lvl1pPr marL="447675" indent="-382588" algn="l" rtl="0" eaLnBrk="0" fontAlgn="base" hangingPunct="0">
        <a:spcBef>
          <a:spcPct val="20000"/>
        </a:spcBef>
        <a:spcAft>
          <a:spcPct val="0"/>
        </a:spcAft>
        <a:buClr>
          <a:schemeClr val="accent1"/>
        </a:buClr>
        <a:buSzPct val="80000"/>
        <a:buFont typeface="Wingdings 2" panose="05020102010507070707" pitchFamily="18" charset="2"/>
        <a:buChar char=""/>
        <a:defRPr sz="3000" kern="1200">
          <a:solidFill>
            <a:schemeClr val="tx1"/>
          </a:solidFill>
          <a:latin typeface="+mn-lt"/>
          <a:ea typeface="+mn-ea"/>
          <a:cs typeface="+mn-cs"/>
        </a:defRPr>
      </a:lvl1pPr>
      <a:lvl2pPr marL="822325" indent="-285750" algn="l" rtl="0" eaLnBrk="0" fontAlgn="base" hangingPunct="0">
        <a:spcBef>
          <a:spcPct val="20000"/>
        </a:spcBef>
        <a:spcAft>
          <a:spcPct val="0"/>
        </a:spcAft>
        <a:buClr>
          <a:schemeClr val="accent1"/>
        </a:buClr>
        <a:buSzPct val="95000"/>
        <a:buFont typeface="Verdana" panose="020B0604030504040204" pitchFamily="34" charset="0"/>
        <a:buChar char="›"/>
        <a:defRPr sz="2600" kern="1200">
          <a:solidFill>
            <a:schemeClr val="tx1"/>
          </a:solidFill>
          <a:latin typeface="+mn-lt"/>
          <a:ea typeface="+mn-ea"/>
          <a:cs typeface="+mn-cs"/>
        </a:defRPr>
      </a:lvl2pPr>
      <a:lvl3pPr marL="1104900" indent="-228600" algn="l" rtl="0" eaLnBrk="0" fontAlgn="base" hangingPunct="0">
        <a:spcBef>
          <a:spcPct val="20000"/>
        </a:spcBef>
        <a:spcAft>
          <a:spcPct val="0"/>
        </a:spcAft>
        <a:buClr>
          <a:schemeClr val="accent1"/>
        </a:buClr>
        <a:buFont typeface="Wingdings 2" panose="05020102010507070707" pitchFamily="18" charset="2"/>
        <a:buChar char=""/>
        <a:defRPr sz="2400" kern="1200">
          <a:solidFill>
            <a:schemeClr val="tx1"/>
          </a:solidFill>
          <a:latin typeface="+mn-lt"/>
          <a:ea typeface="+mn-ea"/>
          <a:cs typeface="+mn-cs"/>
        </a:defRPr>
      </a:lvl3pPr>
      <a:lvl4pPr marL="1371600" indent="-209550" algn="l" rtl="0" eaLnBrk="0" fontAlgn="base" hangingPunct="0">
        <a:spcBef>
          <a:spcPct val="20000"/>
        </a:spcBef>
        <a:spcAft>
          <a:spcPct val="0"/>
        </a:spcAft>
        <a:buClr>
          <a:schemeClr val="accent1"/>
        </a:buClr>
        <a:buFont typeface="Wingdings 2" panose="05020102010507070707" pitchFamily="18" charset="2"/>
        <a:buChar char=""/>
        <a:defRPr sz="2000" kern="1200">
          <a:solidFill>
            <a:schemeClr val="tx1"/>
          </a:solidFill>
          <a:latin typeface="+mn-lt"/>
          <a:ea typeface="+mn-ea"/>
          <a:cs typeface="+mn-cs"/>
        </a:defRPr>
      </a:lvl4pPr>
      <a:lvl5pPr marL="1600200" indent="-209550" algn="l" rtl="0" eaLnBrk="0" fontAlgn="base" hangingPunct="0">
        <a:spcBef>
          <a:spcPct val="20000"/>
        </a:spcBef>
        <a:spcAft>
          <a:spcPct val="0"/>
        </a:spcAft>
        <a:buClr>
          <a:srgbClr val="ABDE91"/>
        </a:buClr>
        <a:buFont typeface="Wingdings 2" panose="05020102010507070707" pitchFamily="18" charset="2"/>
        <a:buChar char=""/>
        <a:defRPr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3.jpeg"/><Relationship Id="rId7" Type="http://schemas.openxmlformats.org/officeDocument/2006/relationships/diagramColors" Target="../diagrams/colors2.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5.xml"/><Relationship Id="rId1" Type="http://schemas.openxmlformats.org/officeDocument/2006/relationships/vmlDrawing" Target="../drawings/vmlDrawing1.vml"/><Relationship Id="rId5" Type="http://schemas.openxmlformats.org/officeDocument/2006/relationships/image" Target="../media/image25.jpeg"/><Relationship Id="rId4" Type="http://schemas.openxmlformats.org/officeDocument/2006/relationships/image" Target="../media/image24.w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tags" Target="../tags/tag1.xml"/><Relationship Id="rId5" Type="http://schemas.openxmlformats.org/officeDocument/2006/relationships/image" Target="../media/image29.png"/><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notesSlide" Target="../notesSlides/notesSlide7.xml"/><Relationship Id="rId7" Type="http://schemas.openxmlformats.org/officeDocument/2006/relationships/image" Target="../media/image33.png"/><Relationship Id="rId12" Type="http://schemas.openxmlformats.org/officeDocument/2006/relationships/image" Target="../media/image38.png"/><Relationship Id="rId2" Type="http://schemas.openxmlformats.org/officeDocument/2006/relationships/slideLayout" Target="../slideLayouts/slideLayout6.xml"/><Relationship Id="rId1" Type="http://schemas.openxmlformats.org/officeDocument/2006/relationships/tags" Target="../tags/tag2.xml"/><Relationship Id="rId6" Type="http://schemas.openxmlformats.org/officeDocument/2006/relationships/image" Target="../media/image32.png"/><Relationship Id="rId11" Type="http://schemas.openxmlformats.org/officeDocument/2006/relationships/image" Target="../media/image37.png"/><Relationship Id="rId5" Type="http://schemas.openxmlformats.org/officeDocument/2006/relationships/image" Target="../media/image31.png"/><Relationship Id="rId10" Type="http://schemas.openxmlformats.org/officeDocument/2006/relationships/image" Target="../media/image36.png"/><Relationship Id="rId4" Type="http://schemas.openxmlformats.org/officeDocument/2006/relationships/image" Target="../media/image30.png"/><Relationship Id="rId9" Type="http://schemas.openxmlformats.org/officeDocument/2006/relationships/image" Target="../media/image3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xml"/><Relationship Id="rId1" Type="http://schemas.openxmlformats.org/officeDocument/2006/relationships/tags" Target="../tags/tag3.xml"/><Relationship Id="rId6" Type="http://schemas.openxmlformats.org/officeDocument/2006/relationships/image" Target="../media/image38.png"/><Relationship Id="rId5" Type="http://schemas.openxmlformats.org/officeDocument/2006/relationships/image" Target="../media/image36.png"/><Relationship Id="rId4" Type="http://schemas.openxmlformats.org/officeDocument/2006/relationships/image" Target="../media/image30.png"/></Relationships>
</file>

<file path=ppt/slides/_rels/slide21.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notesSlide" Target="../notesSlides/notesSlide9.xml"/><Relationship Id="rId7" Type="http://schemas.openxmlformats.org/officeDocument/2006/relationships/image" Target="../media/image42.png"/><Relationship Id="rId2" Type="http://schemas.openxmlformats.org/officeDocument/2006/relationships/slideLayout" Target="../slideLayouts/slideLayout29.xml"/><Relationship Id="rId1" Type="http://schemas.openxmlformats.org/officeDocument/2006/relationships/tags" Target="../tags/tag4.xml"/><Relationship Id="rId6" Type="http://schemas.openxmlformats.org/officeDocument/2006/relationships/image" Target="../media/image41.png"/><Relationship Id="rId11" Type="http://schemas.openxmlformats.org/officeDocument/2006/relationships/image" Target="../media/image46.png"/><Relationship Id="rId5" Type="http://schemas.openxmlformats.org/officeDocument/2006/relationships/image" Target="../media/image40.png"/><Relationship Id="rId10" Type="http://schemas.openxmlformats.org/officeDocument/2006/relationships/image" Target="../media/image45.png"/><Relationship Id="rId4" Type="http://schemas.openxmlformats.org/officeDocument/2006/relationships/image" Target="../media/image39.png"/><Relationship Id="rId9" Type="http://schemas.openxmlformats.org/officeDocument/2006/relationships/image" Target="../media/image44.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6.xml"/><Relationship Id="rId1" Type="http://schemas.openxmlformats.org/officeDocument/2006/relationships/tags" Target="../tags/tag5.xml"/><Relationship Id="rId5" Type="http://schemas.openxmlformats.org/officeDocument/2006/relationships/image" Target="../media/image47.jpeg"/><Relationship Id="rId4" Type="http://schemas.openxmlformats.org/officeDocument/2006/relationships/notesSlide" Target="../notesSlides/notesSlide10.xml"/></Relationships>
</file>

<file path=ppt/slides/_rels/slide23.xml.rels><?xml version="1.0" encoding="UTF-8" standalone="yes"?>
<Relationships xmlns="http://schemas.openxmlformats.org/package/2006/relationships"><Relationship Id="rId8" Type="http://schemas.openxmlformats.org/officeDocument/2006/relationships/image" Target="../media/image51.png"/><Relationship Id="rId13" Type="http://schemas.openxmlformats.org/officeDocument/2006/relationships/image" Target="../media/image56.png"/><Relationship Id="rId3" Type="http://schemas.openxmlformats.org/officeDocument/2006/relationships/notesSlide" Target="../notesSlides/notesSlide11.xml"/><Relationship Id="rId7" Type="http://schemas.openxmlformats.org/officeDocument/2006/relationships/image" Target="../media/image50.png"/><Relationship Id="rId12" Type="http://schemas.openxmlformats.org/officeDocument/2006/relationships/image" Target="../media/image55.png"/><Relationship Id="rId2" Type="http://schemas.openxmlformats.org/officeDocument/2006/relationships/slideLayout" Target="../slideLayouts/slideLayout74.xml"/><Relationship Id="rId1" Type="http://schemas.openxmlformats.org/officeDocument/2006/relationships/tags" Target="../tags/tag8.xml"/><Relationship Id="rId6" Type="http://schemas.openxmlformats.org/officeDocument/2006/relationships/image" Target="../media/image49.png"/><Relationship Id="rId11" Type="http://schemas.openxmlformats.org/officeDocument/2006/relationships/image" Target="../media/image54.png"/><Relationship Id="rId5" Type="http://schemas.openxmlformats.org/officeDocument/2006/relationships/image" Target="../media/image48.png"/><Relationship Id="rId10" Type="http://schemas.openxmlformats.org/officeDocument/2006/relationships/image" Target="../media/image53.png"/><Relationship Id="rId4" Type="http://schemas.openxmlformats.org/officeDocument/2006/relationships/image" Target="../media/image29.png"/><Relationship Id="rId9" Type="http://schemas.openxmlformats.org/officeDocument/2006/relationships/image" Target="../media/image52.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diagramLayout" Target="../diagrams/layout1.xml"/><Relationship Id="rId7" Type="http://schemas.openxmlformats.org/officeDocument/2006/relationships/image" Target="../media/image16.png"/><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0.jpeg"/><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Environmental, Health, and Safety </a:t>
            </a:r>
            <a:br>
              <a:rPr lang="en-US" dirty="0" smtClean="0"/>
            </a:br>
            <a:r>
              <a:rPr lang="en-US" dirty="0" smtClean="0"/>
              <a:t>Annual Training Feb 2022</a:t>
            </a:r>
            <a:endParaRPr lang="en-US" dirty="0"/>
          </a:p>
        </p:txBody>
      </p:sp>
      <p:sp>
        <p:nvSpPr>
          <p:cNvPr id="3" name="TextBox 2"/>
          <p:cNvSpPr txBox="1"/>
          <p:nvPr/>
        </p:nvSpPr>
        <p:spPr>
          <a:xfrm>
            <a:off x="520700" y="5346700"/>
            <a:ext cx="5802614" cy="369332"/>
          </a:xfrm>
          <a:prstGeom prst="rect">
            <a:avLst/>
          </a:prstGeom>
          <a:noFill/>
        </p:spPr>
        <p:txBody>
          <a:bodyPr wrap="none" rtlCol="0">
            <a:spAutoFit/>
          </a:bodyPr>
          <a:lstStyle/>
          <a:p>
            <a:r>
              <a:rPr lang="en-US" dirty="0" smtClean="0"/>
              <a:t>Lockout Tag Out, Confined Space, </a:t>
            </a:r>
            <a:r>
              <a:rPr lang="en-US" dirty="0" smtClean="0"/>
              <a:t>HAZCOM, Electrical </a:t>
            </a:r>
            <a:r>
              <a:rPr lang="en-US" dirty="0" smtClean="0"/>
              <a:t>Safety </a:t>
            </a:r>
            <a:endParaRPr lang="en-US" dirty="0"/>
          </a:p>
        </p:txBody>
      </p:sp>
    </p:spTree>
    <p:extLst>
      <p:ext uri="{BB962C8B-B14F-4D97-AF65-F5344CB8AC3E}">
        <p14:creationId xmlns:p14="http://schemas.microsoft.com/office/powerpoint/2010/main" val="22704528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9E03DEE4-8D65-44F7-8E54-113B1CA2F2A0}"/>
              </a:ext>
            </a:extLst>
          </p:cNvPr>
          <p:cNvSpPr>
            <a:spLocks noGrp="1"/>
          </p:cNvSpPr>
          <p:nvPr>
            <p:ph type="title"/>
          </p:nvPr>
        </p:nvSpPr>
        <p:spPr/>
        <p:txBody>
          <a:bodyPr/>
          <a:lstStyle/>
          <a:p>
            <a:r>
              <a:rPr lang="en-US" dirty="0" smtClean="0"/>
              <a:t>Permit Required Confined Spaces</a:t>
            </a:r>
            <a:endParaRPr lang="en-US" dirty="0"/>
          </a:p>
        </p:txBody>
      </p:sp>
      <p:sp>
        <p:nvSpPr>
          <p:cNvPr id="6" name="Content Placeholder 2"/>
          <p:cNvSpPr txBox="1">
            <a:spLocks/>
          </p:cNvSpPr>
          <p:nvPr/>
        </p:nvSpPr>
        <p:spPr bwMode="gray">
          <a:xfrm>
            <a:off x="1676400" y="3581400"/>
            <a:ext cx="6324600" cy="2514600"/>
          </a:xfrm>
          <a:prstGeom prst="rect">
            <a:avLst/>
          </a:prstGeom>
        </p:spPr>
        <p:txBody>
          <a:bodyPr vert="horz" lIns="0" tIns="0" rIns="0" bIns="0" rtlCol="0">
            <a:normAutofit fontScale="92500"/>
          </a:bodyPr>
          <a:lstStyle>
            <a:lvl1pPr marL="223832" indent="-223832" algn="l" defTabSz="914378" rtl="0" eaLnBrk="1" latinLnBrk="0" hangingPunct="1">
              <a:lnSpc>
                <a:spcPct val="100000"/>
              </a:lnSpc>
              <a:spcBef>
                <a:spcPts val="600"/>
              </a:spcBef>
              <a:buClr>
                <a:schemeClr val="accent1"/>
              </a:buClr>
              <a:buSzPct val="90000"/>
              <a:buFont typeface="Wingdings" charset="2"/>
              <a:buChar char="§"/>
              <a:defRPr sz="1800" kern="1200">
                <a:solidFill>
                  <a:srgbClr val="000000"/>
                </a:solidFill>
                <a:latin typeface="+mn-lt"/>
                <a:ea typeface="+mn-ea"/>
                <a:cs typeface="+mn-cs"/>
              </a:defRPr>
            </a:lvl1pPr>
            <a:lvl2pPr marL="457189" indent="-233357" algn="l" defTabSz="914378" rtl="0" eaLnBrk="1" latinLnBrk="0" hangingPunct="1">
              <a:lnSpc>
                <a:spcPct val="100000"/>
              </a:lnSpc>
              <a:spcBef>
                <a:spcPts val="600"/>
              </a:spcBef>
              <a:buClr>
                <a:schemeClr val="accent2"/>
              </a:buClr>
              <a:buFont typeface="Lucida Grande"/>
              <a:buChar char="–"/>
              <a:defRPr sz="1600" kern="1200">
                <a:solidFill>
                  <a:srgbClr val="000000"/>
                </a:solidFill>
                <a:latin typeface="+mn-lt"/>
                <a:ea typeface="+mn-ea"/>
                <a:cs typeface="+mn-cs"/>
              </a:defRPr>
            </a:lvl2pPr>
            <a:lvl3pPr marL="681021" indent="-223832" algn="l" defTabSz="914378" rtl="0" eaLnBrk="1" latinLnBrk="0" hangingPunct="1">
              <a:lnSpc>
                <a:spcPct val="100000"/>
              </a:lnSpc>
              <a:spcBef>
                <a:spcPts val="600"/>
              </a:spcBef>
              <a:buClr>
                <a:schemeClr val="accent2"/>
              </a:buClr>
              <a:buFont typeface="Lucida Grande"/>
              <a:buChar char="–"/>
              <a:defRPr sz="1400" kern="1200">
                <a:solidFill>
                  <a:srgbClr val="000000"/>
                </a:solidFill>
                <a:latin typeface="+mn-lt"/>
                <a:ea typeface="+mn-ea"/>
                <a:cs typeface="+mn-cs"/>
              </a:defRPr>
            </a:lvl3pPr>
            <a:lvl4pPr marL="914378" indent="-233357" algn="l" defTabSz="914378" rtl="0" eaLnBrk="1" latinLnBrk="0" hangingPunct="1">
              <a:lnSpc>
                <a:spcPct val="100000"/>
              </a:lnSpc>
              <a:spcBef>
                <a:spcPts val="600"/>
              </a:spcBef>
              <a:buClr>
                <a:schemeClr val="accent2"/>
              </a:buClr>
              <a:buFont typeface="Lucida Grande"/>
              <a:buChar char="–"/>
              <a:defRPr sz="1200" kern="1200">
                <a:solidFill>
                  <a:srgbClr val="000000"/>
                </a:solidFill>
                <a:latin typeface="+mn-lt"/>
                <a:ea typeface="+mn-ea"/>
                <a:cs typeface="+mn-cs"/>
              </a:defRPr>
            </a:lvl4pPr>
            <a:lvl5pPr marL="1139797" indent="-225419" algn="l" defTabSz="914378" rtl="0" eaLnBrk="1" latinLnBrk="0" hangingPunct="1">
              <a:lnSpc>
                <a:spcPct val="100000"/>
              </a:lnSpc>
              <a:spcBef>
                <a:spcPts val="600"/>
              </a:spcBef>
              <a:buClr>
                <a:schemeClr val="accent2"/>
              </a:buClr>
              <a:buFont typeface="Lucida Grande"/>
              <a:buChar char="–"/>
              <a:defRPr sz="1100" kern="1200">
                <a:solidFill>
                  <a:srgbClr val="000000"/>
                </a:solidFill>
                <a:latin typeface="+mn-lt"/>
                <a:ea typeface="+mn-ea"/>
                <a:cs typeface="+mn-cs"/>
              </a:defRPr>
            </a:lvl5pPr>
            <a:lvl6pPr marL="2514537"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5"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8"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D5140D"/>
              </a:buClr>
            </a:pPr>
            <a:r>
              <a:rPr lang="en-US" i="1" dirty="0"/>
              <a:t>Permit Required confined spaces means a </a:t>
            </a:r>
            <a:r>
              <a:rPr lang="en-US" i="1" u="sng" dirty="0"/>
              <a:t>confined space</a:t>
            </a:r>
            <a:r>
              <a:rPr lang="en-US" i="1" dirty="0"/>
              <a:t> that</a:t>
            </a:r>
            <a:r>
              <a:rPr lang="en-US" dirty="0"/>
              <a:t>:</a:t>
            </a:r>
          </a:p>
          <a:p>
            <a:pPr lvl="1">
              <a:buClr>
                <a:srgbClr val="4B4B4B"/>
              </a:buClr>
            </a:pPr>
            <a:r>
              <a:rPr lang="en-US" dirty="0"/>
              <a:t>contains or has the potential to contain a </a:t>
            </a:r>
            <a:r>
              <a:rPr lang="en-US" u="sng" dirty="0"/>
              <a:t>hazardous atmosphere</a:t>
            </a:r>
            <a:r>
              <a:rPr lang="en-US" dirty="0"/>
              <a:t>;  AND/OR</a:t>
            </a:r>
          </a:p>
          <a:p>
            <a:pPr lvl="1">
              <a:buClr>
                <a:srgbClr val="4B4B4B"/>
              </a:buClr>
            </a:pPr>
            <a:r>
              <a:rPr lang="en-US" dirty="0"/>
              <a:t>contains a material that has the potential for </a:t>
            </a:r>
            <a:r>
              <a:rPr lang="en-US" u="sng" dirty="0"/>
              <a:t>engulfing</a:t>
            </a:r>
            <a:r>
              <a:rPr lang="en-US" dirty="0"/>
              <a:t> an entrant;  AND/OR</a:t>
            </a:r>
          </a:p>
          <a:p>
            <a:pPr lvl="1">
              <a:buClr>
                <a:srgbClr val="4B4B4B"/>
              </a:buClr>
            </a:pPr>
            <a:r>
              <a:rPr lang="en-US" dirty="0"/>
              <a:t>has an </a:t>
            </a:r>
            <a:r>
              <a:rPr lang="en-US" u="sng" dirty="0"/>
              <a:t>internal configuration</a:t>
            </a:r>
            <a:r>
              <a:rPr lang="en-US" dirty="0"/>
              <a:t> such that an entrant could be trapped or asphyxiated by inwardly converging walls or by a floor which slopes downward and tapers to a smaller cross-section;  AND/OR</a:t>
            </a:r>
          </a:p>
          <a:p>
            <a:pPr lvl="1">
              <a:buClr>
                <a:srgbClr val="4B4B4B"/>
              </a:buClr>
            </a:pPr>
            <a:r>
              <a:rPr lang="en-US" dirty="0"/>
              <a:t>contains any </a:t>
            </a:r>
            <a:r>
              <a:rPr lang="en-US" u="sng" dirty="0"/>
              <a:t>other recognized</a:t>
            </a:r>
            <a:r>
              <a:rPr lang="en-US" dirty="0"/>
              <a:t> serious safety or health hazard.</a:t>
            </a:r>
          </a:p>
          <a:p>
            <a:pPr marL="223832" lvl="1" indent="0">
              <a:buClr>
                <a:srgbClr val="4B4B4B"/>
              </a:buClr>
              <a:buFont typeface="Lucida Grande"/>
              <a:buNone/>
            </a:pPr>
            <a:r>
              <a:rPr lang="en-US" dirty="0"/>
              <a:t>Requires a written procedure for preparing and issuing permits for entry and for returning the permit space to service following termination of entry.</a:t>
            </a:r>
          </a:p>
          <a:p>
            <a:pPr marL="223832" lvl="1" indent="0">
              <a:buClr>
                <a:srgbClr val="4B4B4B"/>
              </a:buClr>
              <a:buFont typeface="Lucida Grande"/>
              <a:buNone/>
            </a:pPr>
            <a:endParaRPr lang="en-US" dirty="0"/>
          </a:p>
        </p:txBody>
      </p:sp>
      <p:pic>
        <p:nvPicPr>
          <p:cNvPr id="7" name="Picture 4" descr="https://sp.yimg.com/xj/th?id=OIP.Mcfff9b7df80a349247b5bc2f19f36740o0&amp;pid=15.1&amp;P=0&amp;w=229&amp;h=181"/>
          <p:cNvPicPr>
            <a:picLocks noChangeAspect="1" noChangeArrowheads="1"/>
          </p:cNvPicPr>
          <p:nvPr/>
        </p:nvPicPr>
        <p:blipFill>
          <a:blip r:embed="rId3" cstate="print"/>
          <a:srcRect/>
          <a:stretch>
            <a:fillRect/>
          </a:stretch>
        </p:blipFill>
        <p:spPr bwMode="auto">
          <a:xfrm>
            <a:off x="8153401" y="3886200"/>
            <a:ext cx="2181225" cy="1714500"/>
          </a:xfrm>
          <a:prstGeom prst="rect">
            <a:avLst/>
          </a:prstGeom>
          <a:noFill/>
          <a:ln w="9525">
            <a:noFill/>
            <a:miter lim="800000"/>
            <a:headEnd/>
            <a:tailEnd/>
          </a:ln>
        </p:spPr>
      </p:pic>
      <p:graphicFrame>
        <p:nvGraphicFramePr>
          <p:cNvPr id="2" name="Diagram 1"/>
          <p:cNvGraphicFramePr/>
          <p:nvPr>
            <p:extLst>
              <p:ext uri="{D42A27DB-BD31-4B8C-83A1-F6EECF244321}">
                <p14:modId xmlns:p14="http://schemas.microsoft.com/office/powerpoint/2010/main" val="1235441044"/>
              </p:ext>
            </p:extLst>
          </p:nvPr>
        </p:nvGraphicFramePr>
        <p:xfrm>
          <a:off x="1676400" y="1143000"/>
          <a:ext cx="8915400" cy="220980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8825826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9E03DEE4-8D65-44F7-8E54-113B1CA2F2A0}"/>
              </a:ext>
            </a:extLst>
          </p:cNvPr>
          <p:cNvSpPr>
            <a:spLocks noGrp="1"/>
          </p:cNvSpPr>
          <p:nvPr>
            <p:ph type="title"/>
          </p:nvPr>
        </p:nvSpPr>
        <p:spPr/>
        <p:txBody>
          <a:bodyPr/>
          <a:lstStyle/>
          <a:p>
            <a:r>
              <a:rPr lang="en-US" dirty="0" smtClean="0"/>
              <a:t>Alternate Procedures for permit required confined spaces</a:t>
            </a:r>
            <a:endParaRPr lang="en-US" dirty="0"/>
          </a:p>
        </p:txBody>
      </p:sp>
      <p:sp>
        <p:nvSpPr>
          <p:cNvPr id="3" name="Content Placeholder 4"/>
          <p:cNvSpPr>
            <a:spLocks noGrp="1"/>
          </p:cNvSpPr>
          <p:nvPr>
            <p:ph idx="1"/>
          </p:nvPr>
        </p:nvSpPr>
        <p:spPr>
          <a:xfrm>
            <a:off x="223451" y="1143000"/>
            <a:ext cx="8496300" cy="3276600"/>
          </a:xfrm>
        </p:spPr>
        <p:txBody>
          <a:bodyPr/>
          <a:lstStyle/>
          <a:p>
            <a:r>
              <a:rPr lang="en-US" i="1" dirty="0" smtClean="0"/>
              <a:t>Alternate procedures can be used provided that</a:t>
            </a:r>
            <a:r>
              <a:rPr lang="en-US" dirty="0" smtClean="0"/>
              <a:t>:</a:t>
            </a:r>
          </a:p>
          <a:p>
            <a:pPr lvl="1"/>
            <a:r>
              <a:rPr lang="en-US" dirty="0" smtClean="0"/>
              <a:t>The employer can demonstrate that the only hazard posed by the permit space is an </a:t>
            </a:r>
            <a:r>
              <a:rPr lang="en-US" u="sng" dirty="0" smtClean="0"/>
              <a:t>actual or potential hazardous atmosphere</a:t>
            </a:r>
            <a:r>
              <a:rPr lang="en-US" dirty="0" smtClean="0"/>
              <a:t>;</a:t>
            </a:r>
          </a:p>
          <a:p>
            <a:pPr lvl="1"/>
            <a:r>
              <a:rPr lang="en-US" dirty="0" smtClean="0"/>
              <a:t>The employer can demonstrate that </a:t>
            </a:r>
            <a:r>
              <a:rPr lang="en-US" u="sng" dirty="0" smtClean="0"/>
              <a:t>continuous forced air ventilation</a:t>
            </a:r>
            <a:r>
              <a:rPr lang="en-US" dirty="0" smtClean="0"/>
              <a:t> alone is sufficient to maintain that permit space safe for entry;</a:t>
            </a:r>
          </a:p>
          <a:p>
            <a:pPr lvl="1"/>
            <a:r>
              <a:rPr lang="en-US" dirty="0" smtClean="0"/>
              <a:t>The employer develops </a:t>
            </a:r>
            <a:r>
              <a:rPr lang="en-US" u="sng" dirty="0" smtClean="0"/>
              <a:t>monitoring and inspection data</a:t>
            </a:r>
            <a:r>
              <a:rPr lang="en-US" dirty="0" smtClean="0"/>
              <a:t> that supports the conditions.</a:t>
            </a:r>
          </a:p>
        </p:txBody>
      </p:sp>
      <p:graphicFrame>
        <p:nvGraphicFramePr>
          <p:cNvPr id="2" name="Diagram 1"/>
          <p:cNvGraphicFramePr/>
          <p:nvPr>
            <p:extLst>
              <p:ext uri="{D42A27DB-BD31-4B8C-83A1-F6EECF244321}">
                <p14:modId xmlns:p14="http://schemas.microsoft.com/office/powerpoint/2010/main" val="2989433761"/>
              </p:ext>
            </p:extLst>
          </p:nvPr>
        </p:nvGraphicFramePr>
        <p:xfrm>
          <a:off x="2075935" y="2949145"/>
          <a:ext cx="9601200" cy="34358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538442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9E03DEE4-8D65-44F7-8E54-113B1CA2F2A0}"/>
              </a:ext>
            </a:extLst>
          </p:cNvPr>
          <p:cNvSpPr>
            <a:spLocks noGrp="1"/>
          </p:cNvSpPr>
          <p:nvPr>
            <p:ph type="title"/>
          </p:nvPr>
        </p:nvSpPr>
        <p:spPr/>
        <p:txBody>
          <a:bodyPr/>
          <a:lstStyle/>
          <a:p>
            <a:r>
              <a:rPr lang="en-US" dirty="0" smtClean="0"/>
              <a:t>Non Permit Required Confined Spaces</a:t>
            </a:r>
            <a:endParaRPr lang="en-US" dirty="0"/>
          </a:p>
        </p:txBody>
      </p:sp>
      <p:sp>
        <p:nvSpPr>
          <p:cNvPr id="3" name="Content Placeholder 2"/>
          <p:cNvSpPr>
            <a:spLocks noGrp="1"/>
          </p:cNvSpPr>
          <p:nvPr>
            <p:ph idx="1"/>
          </p:nvPr>
        </p:nvSpPr>
        <p:spPr>
          <a:xfrm>
            <a:off x="1847850" y="3276600"/>
            <a:ext cx="8496300" cy="4953000"/>
          </a:xfrm>
        </p:spPr>
        <p:txBody>
          <a:bodyPr/>
          <a:lstStyle/>
          <a:p>
            <a:r>
              <a:rPr lang="en-US" i="1" dirty="0" smtClean="0"/>
              <a:t>Means a </a:t>
            </a:r>
            <a:r>
              <a:rPr lang="en-US" i="1" u="sng" dirty="0" smtClean="0"/>
              <a:t>confined space </a:t>
            </a:r>
            <a:r>
              <a:rPr lang="en-US" i="1" dirty="0" smtClean="0"/>
              <a:t>that does </a:t>
            </a:r>
            <a:r>
              <a:rPr lang="en-US" i="1" u="sng" dirty="0" smtClean="0"/>
              <a:t>not contain</a:t>
            </a:r>
            <a:r>
              <a:rPr lang="en-US" i="1" dirty="0" smtClean="0"/>
              <a:t> or, with respect to atmospheric hazards, have the potential to contain any hazard capable of causing death or serious physical harm.</a:t>
            </a:r>
          </a:p>
          <a:p>
            <a:pPr lvl="1"/>
            <a:r>
              <a:rPr lang="en-US" dirty="0" smtClean="0"/>
              <a:t>If the permit space </a:t>
            </a:r>
            <a:r>
              <a:rPr lang="en-US" u="sng" dirty="0" smtClean="0"/>
              <a:t>poses no actual or potential atmospheric hazards</a:t>
            </a:r>
            <a:r>
              <a:rPr lang="en-US" dirty="0" smtClean="0"/>
              <a:t> and if </a:t>
            </a:r>
            <a:r>
              <a:rPr lang="en-US" u="sng" dirty="0" smtClean="0"/>
              <a:t>all other hazards within the space are eliminated </a:t>
            </a:r>
            <a:r>
              <a:rPr lang="en-US" i="1" dirty="0" smtClean="0"/>
              <a:t>without</a:t>
            </a:r>
            <a:r>
              <a:rPr lang="en-US" dirty="0" smtClean="0"/>
              <a:t> entry into the space, the permit space may be reclassified as a non-permit confined space for as long as the non-atmospheric hazards remain eliminated.</a:t>
            </a:r>
          </a:p>
          <a:p>
            <a:pPr lvl="1"/>
            <a:r>
              <a:rPr lang="en-US" b="1" i="1" u="sng" dirty="0" smtClean="0"/>
              <a:t>The energy isolation procedures must be achieved from outside the space by locking and tagging out the electrical sources, thus eliminating the non-atmospheric hazard.</a:t>
            </a:r>
          </a:p>
        </p:txBody>
      </p:sp>
      <p:graphicFrame>
        <p:nvGraphicFramePr>
          <p:cNvPr id="2" name="Diagram 1"/>
          <p:cNvGraphicFramePr/>
          <p:nvPr>
            <p:extLst/>
          </p:nvPr>
        </p:nvGraphicFramePr>
        <p:xfrm>
          <a:off x="1524000" y="1138646"/>
          <a:ext cx="9144000" cy="195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170123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Electrical Safety </a:t>
            </a:r>
            <a:endParaRPr lang="en-US" dirty="0"/>
          </a:p>
        </p:txBody>
      </p:sp>
    </p:spTree>
    <p:extLst>
      <p:ext uri="{BB962C8B-B14F-4D97-AF65-F5344CB8AC3E}">
        <p14:creationId xmlns:p14="http://schemas.microsoft.com/office/powerpoint/2010/main" val="20775202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solidFill>
                <a:prstClr val="black"/>
              </a:solidFill>
            </a:endParaRPr>
          </a:p>
        </p:txBody>
      </p:sp>
      <p:graphicFrame>
        <p:nvGraphicFramePr>
          <p:cNvPr id="6" name="Object 5"/>
          <p:cNvGraphicFramePr>
            <a:graphicFrameLocks noChangeAspect="1"/>
          </p:cNvGraphicFramePr>
          <p:nvPr>
            <p:extLst/>
          </p:nvPr>
        </p:nvGraphicFramePr>
        <p:xfrm>
          <a:off x="9214022" y="3228432"/>
          <a:ext cx="2193925" cy="1258888"/>
        </p:xfrm>
        <a:graphic>
          <a:graphicData uri="http://schemas.openxmlformats.org/presentationml/2006/ole">
            <mc:AlternateContent xmlns:mc="http://schemas.openxmlformats.org/markup-compatibility/2006">
              <mc:Choice xmlns:v="urn:schemas-microsoft-com:vml" Requires="v">
                <p:oleObj spid="_x0000_s1032" r:id="rId3" imgW="4464050" imgH="2560638" progId="MS_ClipArt_Gallery">
                  <p:embed/>
                </p:oleObj>
              </mc:Choice>
              <mc:Fallback>
                <p:oleObj r:id="rId3" imgW="4464050" imgH="2560638" progId="MS_ClipArt_Gallery">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14022" y="3228432"/>
                        <a:ext cx="2193925" cy="12588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ectangle 3"/>
          <p:cNvSpPr>
            <a:spLocks noChangeArrowheads="1"/>
          </p:cNvSpPr>
          <p:nvPr/>
        </p:nvSpPr>
        <p:spPr bwMode="auto">
          <a:xfrm>
            <a:off x="0" y="195590"/>
            <a:ext cx="18473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 pos="0" algn="l"/>
                <a:tab pos="457200" algn="l"/>
                <a:tab pos="685800" algn="l"/>
                <a:tab pos="914400" algn="l"/>
                <a:tab pos="1189038" algn="l"/>
                <a:tab pos="1490663" algn="l"/>
                <a:tab pos="1782763"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 pos="0" algn="l"/>
                <a:tab pos="457200" algn="l"/>
                <a:tab pos="685800" algn="l"/>
                <a:tab pos="914400" algn="l"/>
                <a:tab pos="1189038" algn="l"/>
                <a:tab pos="1490663" algn="l"/>
                <a:tab pos="1782763"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 pos="0" algn="l"/>
                <a:tab pos="457200" algn="l"/>
                <a:tab pos="685800" algn="l"/>
                <a:tab pos="914400" algn="l"/>
                <a:tab pos="1189038" algn="l"/>
                <a:tab pos="1490663" algn="l"/>
                <a:tab pos="1782763"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 pos="0" algn="l"/>
                <a:tab pos="457200" algn="l"/>
                <a:tab pos="685800" algn="l"/>
                <a:tab pos="914400" algn="l"/>
                <a:tab pos="1189038" algn="l"/>
                <a:tab pos="1490663" algn="l"/>
                <a:tab pos="1782763"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 pos="0" algn="l"/>
                <a:tab pos="457200" algn="l"/>
                <a:tab pos="685800" algn="l"/>
                <a:tab pos="914400" algn="l"/>
                <a:tab pos="1189038" algn="l"/>
                <a:tab pos="1490663" algn="l"/>
                <a:tab pos="1782763"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 pos="0" algn="l"/>
                <a:tab pos="457200" algn="l"/>
                <a:tab pos="685800" algn="l"/>
                <a:tab pos="914400" algn="l"/>
                <a:tab pos="1189038" algn="l"/>
                <a:tab pos="1490663" algn="l"/>
                <a:tab pos="1782763"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 pos="0" algn="l"/>
                <a:tab pos="457200" algn="l"/>
                <a:tab pos="685800" algn="l"/>
                <a:tab pos="914400" algn="l"/>
                <a:tab pos="1189038" algn="l"/>
                <a:tab pos="1490663" algn="l"/>
                <a:tab pos="1782763"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 pos="0" algn="l"/>
                <a:tab pos="457200" algn="l"/>
                <a:tab pos="685800" algn="l"/>
                <a:tab pos="914400" algn="l"/>
                <a:tab pos="1189038" algn="l"/>
                <a:tab pos="1490663" algn="l"/>
                <a:tab pos="1782763"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 pos="0" algn="l"/>
                <a:tab pos="457200" algn="l"/>
                <a:tab pos="685800" algn="l"/>
                <a:tab pos="914400" algn="l"/>
                <a:tab pos="1189038" algn="l"/>
                <a:tab pos="1490663" algn="l"/>
                <a:tab pos="1782763" algn="l"/>
              </a:tabLst>
              <a:defRPr>
                <a:solidFill>
                  <a:schemeClr val="tx1"/>
                </a:solidFill>
                <a:latin typeface="Arial" panose="020B0604020202020204" pitchFamily="34" charset="0"/>
              </a:defRPr>
            </a:lvl9pPr>
          </a:lstStyle>
          <a:p>
            <a:r>
              <a:rPr lang="en-US" altLang="en-US" sz="1000" dirty="0" smtClean="0">
                <a:solidFill>
                  <a:prstClr val="black"/>
                </a:solidFill>
                <a:ea typeface="Times New Roman" panose="02020603050405020304" pitchFamily="18" charset="0"/>
              </a:rPr>
              <a:t/>
            </a:r>
            <a:br>
              <a:rPr lang="en-US" altLang="en-US" sz="1000" dirty="0" smtClean="0">
                <a:solidFill>
                  <a:prstClr val="black"/>
                </a:solidFill>
                <a:ea typeface="Times New Roman" panose="02020603050405020304" pitchFamily="18" charset="0"/>
              </a:rPr>
            </a:br>
            <a:endParaRPr lang="en-US" altLang="en-US" dirty="0" smtClean="0">
              <a:solidFill>
                <a:prstClr val="black"/>
              </a:solidFill>
            </a:endParaRPr>
          </a:p>
        </p:txBody>
      </p:sp>
      <p:sp>
        <p:nvSpPr>
          <p:cNvPr id="8" name="Title 7"/>
          <p:cNvSpPr>
            <a:spLocks noGrp="1"/>
          </p:cNvSpPr>
          <p:nvPr>
            <p:ph type="title"/>
          </p:nvPr>
        </p:nvSpPr>
        <p:spPr>
          <a:xfrm>
            <a:off x="184731" y="130805"/>
            <a:ext cx="10972800" cy="914400"/>
          </a:xfrm>
        </p:spPr>
        <p:txBody>
          <a:bodyPr/>
          <a:lstStyle/>
          <a:p>
            <a:r>
              <a:rPr lang="en-US" dirty="0" smtClean="0"/>
              <a:t>Electrical Safety </a:t>
            </a:r>
            <a:endParaRPr lang="en-US" dirty="0"/>
          </a:p>
        </p:txBody>
      </p:sp>
      <p:sp>
        <p:nvSpPr>
          <p:cNvPr id="9" name="Content Placeholder 8"/>
          <p:cNvSpPr>
            <a:spLocks noGrp="1"/>
          </p:cNvSpPr>
          <p:nvPr>
            <p:ph sz="half" idx="1"/>
          </p:nvPr>
        </p:nvSpPr>
        <p:spPr/>
        <p:txBody>
          <a:bodyPr>
            <a:normAutofit fontScale="85000" lnSpcReduction="10000"/>
          </a:bodyPr>
          <a:lstStyle/>
          <a:p>
            <a:pPr marL="0" lvl="0" indent="0" defTabSz="914400" eaLnBrk="0" fontAlgn="base" hangingPunct="0">
              <a:spcBef>
                <a:spcPct val="0"/>
              </a:spcBef>
              <a:spcAft>
                <a:spcPct val="0"/>
              </a:spcAft>
              <a:buClrTx/>
              <a:buSzTx/>
              <a:buNone/>
              <a:tabLst>
                <a:tab pos="-457200" algn="l"/>
                <a:tab pos="0" algn="l"/>
                <a:tab pos="457200" algn="l"/>
                <a:tab pos="685800" algn="l"/>
                <a:tab pos="914400" algn="l"/>
                <a:tab pos="1189038" algn="l"/>
                <a:tab pos="1490663" algn="l"/>
                <a:tab pos="1782763" algn="l"/>
              </a:tabLst>
            </a:pPr>
            <a:r>
              <a:rPr lang="en-US" altLang="en-US" dirty="0" smtClean="0">
                <a:latin typeface="Arial" panose="020B0604020202020204" pitchFamily="34" charset="0"/>
                <a:ea typeface="Times New Roman" panose="02020603050405020304" pitchFamily="18" charset="0"/>
                <a:cs typeface="Arial" panose="020B0604020202020204" pitchFamily="34" charset="0"/>
              </a:rPr>
              <a:t>Electricity </a:t>
            </a:r>
            <a:r>
              <a:rPr lang="en-US" altLang="en-US" dirty="0">
                <a:latin typeface="Arial" panose="020B0604020202020204" pitchFamily="34" charset="0"/>
                <a:ea typeface="Times New Roman" panose="02020603050405020304" pitchFamily="18" charset="0"/>
                <a:cs typeface="Arial" panose="020B0604020202020204" pitchFamily="34" charset="0"/>
              </a:rPr>
              <a:t>can cause extreme harm if is allowed to enter or come in contact with your body. </a:t>
            </a:r>
            <a:endParaRPr lang="en-US" altLang="en-US" dirty="0" smtClean="0">
              <a:latin typeface="Arial" panose="020B0604020202020204" pitchFamily="34" charset="0"/>
              <a:ea typeface="Times New Roman" panose="02020603050405020304" pitchFamily="18" charset="0"/>
              <a:cs typeface="Arial" panose="020B0604020202020204" pitchFamily="34" charset="0"/>
            </a:endParaRPr>
          </a:p>
          <a:p>
            <a:pPr marL="0" indent="0" defTabSz="914400" eaLnBrk="0" fontAlgn="base" hangingPunct="0">
              <a:spcBef>
                <a:spcPct val="0"/>
              </a:spcBef>
              <a:spcAft>
                <a:spcPct val="0"/>
              </a:spcAft>
              <a:buClrTx/>
              <a:buSzTx/>
              <a:buNone/>
              <a:tabLst>
                <a:tab pos="-457200" algn="l"/>
                <a:tab pos="0" algn="l"/>
                <a:tab pos="457200" algn="l"/>
                <a:tab pos="685800" algn="l"/>
                <a:tab pos="914400" algn="l"/>
                <a:tab pos="1189038" algn="l"/>
                <a:tab pos="1490663" algn="l"/>
                <a:tab pos="1782763" algn="l"/>
              </a:tabLst>
            </a:pPr>
            <a:endParaRPr lang="en-US" dirty="0" smtClean="0"/>
          </a:p>
          <a:p>
            <a:pPr marL="0" indent="0" defTabSz="914400" eaLnBrk="0" fontAlgn="base" hangingPunct="0">
              <a:spcBef>
                <a:spcPct val="0"/>
              </a:spcBef>
              <a:spcAft>
                <a:spcPct val="0"/>
              </a:spcAft>
              <a:buClrTx/>
              <a:buSzTx/>
              <a:buNone/>
              <a:tabLst>
                <a:tab pos="-457200" algn="l"/>
                <a:tab pos="0" algn="l"/>
                <a:tab pos="457200" algn="l"/>
                <a:tab pos="685800" algn="l"/>
                <a:tab pos="914400" algn="l"/>
                <a:tab pos="1189038" algn="l"/>
                <a:tab pos="1490663" algn="l"/>
                <a:tab pos="1782763" algn="l"/>
              </a:tabLst>
            </a:pPr>
            <a:r>
              <a:rPr lang="en-US" dirty="0" smtClean="0"/>
              <a:t>Treat </a:t>
            </a:r>
            <a:r>
              <a:rPr lang="en-US" dirty="0"/>
              <a:t>every electrical line as a live one</a:t>
            </a:r>
          </a:p>
          <a:p>
            <a:pPr marL="0" lvl="0" indent="0" defTabSz="914400" eaLnBrk="0" fontAlgn="base" hangingPunct="0">
              <a:spcBef>
                <a:spcPct val="0"/>
              </a:spcBef>
              <a:spcAft>
                <a:spcPct val="0"/>
              </a:spcAft>
              <a:buClrTx/>
              <a:buSzTx/>
              <a:buNone/>
              <a:tabLst>
                <a:tab pos="-457200" algn="l"/>
                <a:tab pos="0" algn="l"/>
                <a:tab pos="457200" algn="l"/>
                <a:tab pos="685800" algn="l"/>
                <a:tab pos="914400" algn="l"/>
                <a:tab pos="1189038" algn="l"/>
                <a:tab pos="1490663" algn="l"/>
                <a:tab pos="1782763" algn="l"/>
              </a:tabLst>
            </a:pPr>
            <a:endParaRPr lang="en-US" altLang="en-US" dirty="0" smtClean="0">
              <a:latin typeface="Arial" panose="020B0604020202020204" pitchFamily="34" charset="0"/>
              <a:ea typeface="Times New Roman" panose="02020603050405020304" pitchFamily="18" charset="0"/>
              <a:cs typeface="Arial" panose="020B0604020202020204" pitchFamily="34" charset="0"/>
            </a:endParaRPr>
          </a:p>
          <a:p>
            <a:pPr marL="0" lvl="0" indent="0" defTabSz="914400" eaLnBrk="0" fontAlgn="base" hangingPunct="0">
              <a:spcBef>
                <a:spcPct val="0"/>
              </a:spcBef>
              <a:spcAft>
                <a:spcPct val="0"/>
              </a:spcAft>
              <a:buClrTx/>
              <a:buSzTx/>
              <a:buFontTx/>
              <a:buChar char="•"/>
              <a:tabLst>
                <a:tab pos="-457200" algn="l"/>
                <a:tab pos="0" algn="l"/>
                <a:tab pos="457200" algn="l"/>
                <a:tab pos="685800" algn="l"/>
                <a:tab pos="914400" algn="l"/>
                <a:tab pos="1189038" algn="l"/>
                <a:tab pos="1490663" algn="l"/>
                <a:tab pos="1782763" algn="l"/>
              </a:tabLst>
            </a:pPr>
            <a:r>
              <a:rPr lang="en-US" altLang="en-US" b="1" dirty="0" smtClean="0">
                <a:latin typeface="Arial" panose="020B0604020202020204" pitchFamily="34" charset="0"/>
                <a:ea typeface="Times New Roman" panose="02020603050405020304" pitchFamily="18" charset="0"/>
                <a:cs typeface="Arial" panose="020B0604020202020204" pitchFamily="34" charset="0"/>
              </a:rPr>
              <a:t>ONLY </a:t>
            </a:r>
            <a:r>
              <a:rPr lang="en-US" altLang="en-US" b="1" dirty="0">
                <a:latin typeface="Arial" panose="020B0604020202020204" pitchFamily="34" charset="0"/>
                <a:ea typeface="Times New Roman" panose="02020603050405020304" pitchFamily="18" charset="0"/>
                <a:cs typeface="Arial" panose="020B0604020202020204" pitchFamily="34" charset="0"/>
              </a:rPr>
              <a:t>QUALIFIED AND AUTHORIZED PERSONS, </a:t>
            </a:r>
            <a:r>
              <a:rPr lang="en-US" altLang="en-US" dirty="0">
                <a:latin typeface="Arial" panose="020B0604020202020204" pitchFamily="34" charset="0"/>
                <a:ea typeface="Times New Roman" panose="02020603050405020304" pitchFamily="18" charset="0"/>
                <a:cs typeface="Arial" panose="020B0604020202020204" pitchFamily="34" charset="0"/>
              </a:rPr>
              <a:t>who have been trained in the correct procedures and PPE, are permitted to perform any type of electrical work. This includes, but is not limited to, removing protective covers, making electronic adjustments, or simply opening a cabinet where live electrical components may be present</a:t>
            </a:r>
            <a:r>
              <a:rPr lang="en-US" altLang="en-US" dirty="0" smtClean="0">
                <a:latin typeface="Arial" panose="020B0604020202020204" pitchFamily="34" charset="0"/>
                <a:ea typeface="Times New Roman" panose="02020603050405020304" pitchFamily="18" charset="0"/>
                <a:cs typeface="Arial" panose="020B0604020202020204" pitchFamily="34" charset="0"/>
              </a:rPr>
              <a:t>.</a:t>
            </a:r>
          </a:p>
          <a:p>
            <a:pPr marL="0" lvl="0" indent="0" defTabSz="914400" eaLnBrk="0" fontAlgn="base" hangingPunct="0">
              <a:spcBef>
                <a:spcPct val="0"/>
              </a:spcBef>
              <a:spcAft>
                <a:spcPct val="0"/>
              </a:spcAft>
              <a:buClrTx/>
              <a:buSzTx/>
              <a:buFontTx/>
              <a:buChar char="•"/>
              <a:tabLst>
                <a:tab pos="-457200" algn="l"/>
                <a:tab pos="0" algn="l"/>
                <a:tab pos="457200" algn="l"/>
                <a:tab pos="685800" algn="l"/>
                <a:tab pos="914400" algn="l"/>
                <a:tab pos="1189038" algn="l"/>
                <a:tab pos="1490663" algn="l"/>
                <a:tab pos="1782763" algn="l"/>
              </a:tabLst>
            </a:pPr>
            <a:endParaRPr lang="en-US" altLang="en-US" sz="1100" dirty="0"/>
          </a:p>
          <a:p>
            <a:pPr marL="0" lvl="0" indent="0" defTabSz="914400" eaLnBrk="0" fontAlgn="base" hangingPunct="0">
              <a:spcBef>
                <a:spcPct val="0"/>
              </a:spcBef>
              <a:spcAft>
                <a:spcPct val="0"/>
              </a:spcAft>
              <a:buClrTx/>
              <a:buSzTx/>
              <a:buFontTx/>
              <a:buChar char="•"/>
              <a:tabLst>
                <a:tab pos="-457200" algn="l"/>
                <a:tab pos="0" algn="l"/>
                <a:tab pos="457200" algn="l"/>
                <a:tab pos="685800" algn="l"/>
                <a:tab pos="914400" algn="l"/>
                <a:tab pos="1189038" algn="l"/>
                <a:tab pos="1490663" algn="l"/>
                <a:tab pos="1782763" algn="l"/>
              </a:tabLst>
            </a:pPr>
            <a:r>
              <a:rPr lang="en-US" altLang="en-US" dirty="0">
                <a:latin typeface="Arial" panose="020B0604020202020204" pitchFamily="34" charset="0"/>
                <a:ea typeface="Times New Roman" panose="02020603050405020304" pitchFamily="18" charset="0"/>
                <a:cs typeface="Arial" panose="020B0604020202020204" pitchFamily="34" charset="0"/>
              </a:rPr>
              <a:t>If you find an electrical issue such as exposed wiring, electrical panels exposed or covers </a:t>
            </a:r>
            <a:r>
              <a:rPr lang="en-US" altLang="en-US" dirty="0" smtClean="0">
                <a:latin typeface="Arial" panose="020B0604020202020204" pitchFamily="34" charset="0"/>
                <a:ea typeface="Times New Roman" panose="02020603050405020304" pitchFamily="18" charset="0"/>
                <a:cs typeface="Arial" panose="020B0604020202020204" pitchFamily="34" charset="0"/>
              </a:rPr>
              <a:t>missing, </a:t>
            </a:r>
            <a:r>
              <a:rPr lang="en-US" altLang="en-US" b="1" dirty="0" smtClean="0">
                <a:latin typeface="Arial" panose="020B0604020202020204" pitchFamily="34" charset="0"/>
                <a:ea typeface="Times New Roman" panose="02020603050405020304" pitchFamily="18" charset="0"/>
                <a:cs typeface="Arial" panose="020B0604020202020204" pitchFamily="34" charset="0"/>
              </a:rPr>
              <a:t>DO </a:t>
            </a:r>
            <a:r>
              <a:rPr lang="en-US" altLang="en-US" b="1" dirty="0">
                <a:latin typeface="Arial" panose="020B0604020202020204" pitchFamily="34" charset="0"/>
                <a:ea typeface="Times New Roman" panose="02020603050405020304" pitchFamily="18" charset="0"/>
                <a:cs typeface="Arial" panose="020B0604020202020204" pitchFamily="34" charset="0"/>
              </a:rPr>
              <a:t>NOT ATTEMPT TO REPAIR ELECTRICAL ISSUES ON YOUR OWN</a:t>
            </a:r>
            <a:r>
              <a:rPr lang="en-US" altLang="en-US" b="1" dirty="0" smtClean="0">
                <a:latin typeface="Arial" panose="020B0604020202020204" pitchFamily="34" charset="0"/>
                <a:ea typeface="Times New Roman" panose="02020603050405020304" pitchFamily="18" charset="0"/>
                <a:cs typeface="Arial" panose="020B0604020202020204" pitchFamily="34" charset="0"/>
              </a:rPr>
              <a:t>.</a:t>
            </a:r>
          </a:p>
          <a:p>
            <a:pPr marL="0" lvl="0" indent="0" defTabSz="914400" eaLnBrk="0" fontAlgn="base" hangingPunct="0">
              <a:spcBef>
                <a:spcPct val="0"/>
              </a:spcBef>
              <a:spcAft>
                <a:spcPct val="0"/>
              </a:spcAft>
              <a:buClrTx/>
              <a:buSzTx/>
              <a:buFontTx/>
              <a:buChar char="•"/>
              <a:tabLst>
                <a:tab pos="-457200" algn="l"/>
                <a:tab pos="0" algn="l"/>
                <a:tab pos="457200" algn="l"/>
                <a:tab pos="685800" algn="l"/>
                <a:tab pos="914400" algn="l"/>
                <a:tab pos="1189038" algn="l"/>
                <a:tab pos="1490663" algn="l"/>
                <a:tab pos="1782763" algn="l"/>
              </a:tabLst>
            </a:pPr>
            <a:endParaRPr lang="en-US" altLang="en-US" sz="1100" dirty="0"/>
          </a:p>
          <a:p>
            <a:pPr marL="0" lvl="0" indent="0" defTabSz="914400" eaLnBrk="0" fontAlgn="base" hangingPunct="0">
              <a:spcBef>
                <a:spcPct val="0"/>
              </a:spcBef>
              <a:spcAft>
                <a:spcPct val="0"/>
              </a:spcAft>
              <a:buClrTx/>
              <a:buSzTx/>
              <a:buFontTx/>
              <a:buChar char="•"/>
              <a:tabLst>
                <a:tab pos="-457200" algn="l"/>
                <a:tab pos="0" algn="l"/>
                <a:tab pos="457200" algn="l"/>
                <a:tab pos="685800" algn="l"/>
                <a:tab pos="914400" algn="l"/>
                <a:tab pos="1189038" algn="l"/>
                <a:tab pos="1490663" algn="l"/>
                <a:tab pos="1782763" algn="l"/>
              </a:tabLst>
            </a:pPr>
            <a:r>
              <a:rPr lang="en-US" altLang="en-US" dirty="0">
                <a:latin typeface="Arial" panose="020B0604020202020204" pitchFamily="34" charset="0"/>
                <a:ea typeface="Times New Roman" panose="02020603050405020304" pitchFamily="18" charset="0"/>
                <a:cs typeface="Arial" panose="020B0604020202020204" pitchFamily="34" charset="0"/>
              </a:rPr>
              <a:t>Ensure all electrical hand tools are in good working order free of any cord damage such as frays, cuts etc.</a:t>
            </a:r>
            <a:endParaRPr lang="en-US" altLang="en-US" sz="1100" dirty="0"/>
          </a:p>
          <a:p>
            <a:pPr marL="0" lvl="0" indent="0" defTabSz="914400" eaLnBrk="0" fontAlgn="base" hangingPunct="0">
              <a:spcBef>
                <a:spcPct val="0"/>
              </a:spcBef>
              <a:spcAft>
                <a:spcPct val="0"/>
              </a:spcAft>
              <a:buClrTx/>
              <a:buSzTx/>
              <a:buFontTx/>
              <a:buChar char="•"/>
              <a:tabLst>
                <a:tab pos="-457200" algn="l"/>
                <a:tab pos="0" algn="l"/>
                <a:tab pos="457200" algn="l"/>
                <a:tab pos="685800" algn="l"/>
                <a:tab pos="914400" algn="l"/>
                <a:tab pos="1189038" algn="l"/>
                <a:tab pos="1490663" algn="l"/>
                <a:tab pos="1782763" algn="l"/>
              </a:tabLst>
            </a:pPr>
            <a:endParaRPr lang="en-US" altLang="en-US" dirty="0" smtClean="0">
              <a:latin typeface="Arial" panose="020B0604020202020204" pitchFamily="34" charset="0"/>
              <a:ea typeface="Times New Roman" panose="02020603050405020304" pitchFamily="18" charset="0"/>
              <a:cs typeface="Arial" panose="020B0604020202020204" pitchFamily="34" charset="0"/>
            </a:endParaRPr>
          </a:p>
        </p:txBody>
      </p:sp>
      <p:sp>
        <p:nvSpPr>
          <p:cNvPr id="10" name="Content Placeholder 9"/>
          <p:cNvSpPr>
            <a:spLocks noGrp="1"/>
          </p:cNvSpPr>
          <p:nvPr>
            <p:ph sz="half" idx="2"/>
          </p:nvPr>
        </p:nvSpPr>
        <p:spPr/>
        <p:txBody>
          <a:bodyPr/>
          <a:lstStyle/>
          <a:p>
            <a:pPr eaLnBrk="0" hangingPunct="0"/>
            <a:r>
              <a:rPr lang="en-US" sz="1400" b="1" dirty="0"/>
              <a:t>Electrical</a:t>
            </a:r>
          </a:p>
          <a:p>
            <a:pPr lvl="1" eaLnBrk="0" hangingPunct="0">
              <a:buFontTx/>
              <a:buChar char="•"/>
            </a:pPr>
            <a:r>
              <a:rPr lang="en-US" altLang="en-US" sz="1400" dirty="0">
                <a:latin typeface="Arial" panose="020B0604020202020204" pitchFamily="34" charset="0"/>
                <a:ea typeface="Times New Roman" panose="02020603050405020304" pitchFamily="18" charset="0"/>
                <a:cs typeface="Arial" panose="020B0604020202020204" pitchFamily="34" charset="0"/>
              </a:rPr>
              <a:t>Extension cords are safe if used properly. </a:t>
            </a:r>
            <a:endParaRPr lang="en-US" altLang="en-US" sz="1400" dirty="0" smtClean="0">
              <a:latin typeface="Arial" panose="020B0604020202020204" pitchFamily="34" charset="0"/>
              <a:ea typeface="Times New Roman" panose="02020603050405020304" pitchFamily="18" charset="0"/>
              <a:cs typeface="Arial" panose="020B0604020202020204" pitchFamily="34" charset="0"/>
            </a:endParaRPr>
          </a:p>
          <a:p>
            <a:pPr lvl="2" eaLnBrk="0" hangingPunct="0">
              <a:buFontTx/>
              <a:buChar char="•"/>
            </a:pPr>
            <a:r>
              <a:rPr lang="en-US" altLang="en-US" sz="1200" dirty="0" smtClean="0">
                <a:latin typeface="Arial" panose="020B0604020202020204" pitchFamily="34" charset="0"/>
                <a:ea typeface="Times New Roman" panose="02020603050405020304" pitchFamily="18" charset="0"/>
                <a:cs typeface="Arial" panose="020B0604020202020204" pitchFamily="34" charset="0"/>
              </a:rPr>
              <a:t>Do </a:t>
            </a:r>
            <a:r>
              <a:rPr lang="en-US" altLang="en-US" sz="1200" dirty="0">
                <a:latin typeface="Arial" panose="020B0604020202020204" pitchFamily="34" charset="0"/>
                <a:ea typeface="Times New Roman" panose="02020603050405020304" pitchFamily="18" charset="0"/>
                <a:cs typeface="Arial" panose="020B0604020202020204" pitchFamily="34" charset="0"/>
              </a:rPr>
              <a:t>not run extension cords across walkways or areas of frequent traffic. </a:t>
            </a:r>
            <a:endParaRPr lang="en-US" altLang="en-US" sz="1200" dirty="0" smtClean="0">
              <a:latin typeface="Arial" panose="020B0604020202020204" pitchFamily="34" charset="0"/>
              <a:ea typeface="Times New Roman" panose="02020603050405020304" pitchFamily="18" charset="0"/>
              <a:cs typeface="Arial" panose="020B0604020202020204" pitchFamily="34" charset="0"/>
            </a:endParaRPr>
          </a:p>
          <a:p>
            <a:pPr lvl="2" eaLnBrk="0" hangingPunct="0">
              <a:buFontTx/>
              <a:buChar char="•"/>
            </a:pPr>
            <a:r>
              <a:rPr lang="en-US" altLang="en-US" sz="1200" dirty="0" smtClean="0">
                <a:latin typeface="Arial" panose="020B0604020202020204" pitchFamily="34" charset="0"/>
                <a:ea typeface="Times New Roman" panose="02020603050405020304" pitchFamily="18" charset="0"/>
                <a:cs typeface="Arial" panose="020B0604020202020204" pitchFamily="34" charset="0"/>
              </a:rPr>
              <a:t>Extension </a:t>
            </a:r>
            <a:r>
              <a:rPr lang="en-US" altLang="en-US" sz="1200" dirty="0">
                <a:latin typeface="Arial" panose="020B0604020202020204" pitchFamily="34" charset="0"/>
                <a:ea typeface="Times New Roman" panose="02020603050405020304" pitchFamily="18" charset="0"/>
                <a:cs typeface="Arial" panose="020B0604020202020204" pitchFamily="34" charset="0"/>
              </a:rPr>
              <a:t>cords are not meant t be used as permanent wiring. </a:t>
            </a:r>
            <a:endParaRPr lang="en-US" altLang="en-US" sz="1200" dirty="0" smtClean="0">
              <a:latin typeface="Arial" panose="020B0604020202020204" pitchFamily="34" charset="0"/>
              <a:ea typeface="Times New Roman" panose="02020603050405020304" pitchFamily="18" charset="0"/>
              <a:cs typeface="Arial" panose="020B0604020202020204" pitchFamily="34" charset="0"/>
            </a:endParaRPr>
          </a:p>
          <a:p>
            <a:pPr lvl="2" eaLnBrk="0" hangingPunct="0">
              <a:buFontTx/>
              <a:buChar char="•"/>
            </a:pPr>
            <a:r>
              <a:rPr lang="en-US" altLang="en-US" sz="1200" dirty="0" smtClean="0">
                <a:latin typeface="Arial" panose="020B0604020202020204" pitchFamily="34" charset="0"/>
                <a:ea typeface="Times New Roman" panose="02020603050405020304" pitchFamily="18" charset="0"/>
                <a:cs typeface="Arial" panose="020B0604020202020204" pitchFamily="34" charset="0"/>
              </a:rPr>
              <a:t>Make </a:t>
            </a:r>
            <a:r>
              <a:rPr lang="en-US" altLang="en-US" sz="1200" dirty="0">
                <a:latin typeface="Arial" panose="020B0604020202020204" pitchFamily="34" charset="0"/>
                <a:ea typeface="Times New Roman" panose="02020603050405020304" pitchFamily="18" charset="0"/>
                <a:cs typeface="Arial" panose="020B0604020202020204" pitchFamily="34" charset="0"/>
              </a:rPr>
              <a:t>sure extension cords are in good working order free of any cuts, frays etc.</a:t>
            </a:r>
            <a:endParaRPr lang="en-US" sz="1200" dirty="0"/>
          </a:p>
          <a:p>
            <a:endParaRPr lang="en-US" b="1" dirty="0"/>
          </a:p>
          <a:p>
            <a:endParaRPr lang="en-US" dirty="0"/>
          </a:p>
        </p:txBody>
      </p:sp>
      <p:pic>
        <p:nvPicPr>
          <p:cNvPr id="11" name="Picture 7"/>
          <p:cNvPicPr>
            <a:picLocks noChangeAspect="1" noChangeArrowheads="1"/>
          </p:cNvPicPr>
          <p:nvPr/>
        </p:nvPicPr>
        <p:blipFill>
          <a:blip r:embed="rId5"/>
          <a:srcRect/>
          <a:stretch>
            <a:fillRect/>
          </a:stretch>
        </p:blipFill>
        <p:spPr bwMode="auto">
          <a:xfrm>
            <a:off x="6096000" y="4287794"/>
            <a:ext cx="1752600" cy="1376363"/>
          </a:xfrm>
          <a:prstGeom prst="rect">
            <a:avLst/>
          </a:prstGeom>
          <a:noFill/>
          <a:ln w="9525">
            <a:noFill/>
            <a:miter lim="800000"/>
            <a:headEnd/>
            <a:tailEnd/>
          </a:ln>
        </p:spPr>
      </p:pic>
    </p:spTree>
    <p:extLst>
      <p:ext uri="{BB962C8B-B14F-4D97-AF65-F5344CB8AC3E}">
        <p14:creationId xmlns:p14="http://schemas.microsoft.com/office/powerpoint/2010/main" val="34810942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PPE</a:t>
            </a:r>
            <a:endParaRPr lang="en-US" dirty="0"/>
          </a:p>
        </p:txBody>
      </p:sp>
    </p:spTree>
    <p:extLst>
      <p:ext uri="{BB962C8B-B14F-4D97-AF65-F5344CB8AC3E}">
        <p14:creationId xmlns:p14="http://schemas.microsoft.com/office/powerpoint/2010/main" val="12692238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3"/>
          <p:cNvSpPr>
            <a:spLocks noGrp="1"/>
          </p:cNvSpPr>
          <p:nvPr>
            <p:ph type="title" idx="4294967295"/>
          </p:nvPr>
        </p:nvSpPr>
        <p:spPr>
          <a:xfrm>
            <a:off x="120179" y="19050"/>
            <a:ext cx="9347200" cy="762000"/>
          </a:xfrm>
        </p:spPr>
        <p:txBody>
          <a:bodyPr/>
          <a:lstStyle/>
          <a:p>
            <a:r>
              <a:rPr lang="en-US" dirty="0" smtClean="0"/>
              <a:t>PPE – Eye and Face Protection</a:t>
            </a:r>
          </a:p>
        </p:txBody>
      </p:sp>
      <p:sp>
        <p:nvSpPr>
          <p:cNvPr id="17411" name="Content Placeholder 4"/>
          <p:cNvSpPr>
            <a:spLocks noGrp="1"/>
          </p:cNvSpPr>
          <p:nvPr>
            <p:ph sz="half" idx="4294967295"/>
          </p:nvPr>
        </p:nvSpPr>
        <p:spPr>
          <a:xfrm>
            <a:off x="450379" y="3168650"/>
            <a:ext cx="8686800" cy="2743200"/>
          </a:xfrm>
        </p:spPr>
        <p:txBody>
          <a:bodyPr>
            <a:normAutofit/>
          </a:bodyPr>
          <a:lstStyle/>
          <a:p>
            <a:r>
              <a:rPr lang="en-US" sz="2000" dirty="0"/>
              <a:t>Safety glasses – required in all industrial areas when hazards may be present.</a:t>
            </a:r>
          </a:p>
          <a:p>
            <a:r>
              <a:rPr lang="en-US" sz="2000" dirty="0" smtClean="0"/>
              <a:t>Safety </a:t>
            </a:r>
            <a:r>
              <a:rPr lang="en-US" sz="2000" dirty="0"/>
              <a:t>goggles – when working with potential splash hazards (chemicals, dusts, fumes</a:t>
            </a:r>
            <a:r>
              <a:rPr lang="en-US" sz="2000" dirty="0" smtClean="0"/>
              <a:t>); when handling ammonia equipment or hoses</a:t>
            </a:r>
            <a:endParaRPr lang="en-US" sz="2000" dirty="0"/>
          </a:p>
          <a:p>
            <a:r>
              <a:rPr lang="en-US" sz="2000" dirty="0"/>
              <a:t>Safety spoggles – in dusty atmospheres</a:t>
            </a:r>
          </a:p>
          <a:p>
            <a:r>
              <a:rPr lang="en-US" sz="2000" dirty="0"/>
              <a:t>Face Shields – may be worn over glasses or goggles when splash hazards are present or transferring chemicals.</a:t>
            </a:r>
          </a:p>
        </p:txBody>
      </p:sp>
      <p:pic>
        <p:nvPicPr>
          <p:cNvPr id="17412" name="Picture 2"/>
          <p:cNvPicPr>
            <a:picLocks noGrp="1" noChangeAspect="1" noChangeArrowheads="1"/>
          </p:cNvPicPr>
          <p:nvPr>
            <p:ph sz="half" idx="4294967295"/>
          </p:nvPr>
        </p:nvPicPr>
        <p:blipFill>
          <a:blip r:embed="rId2" cstate="print"/>
          <a:srcRect/>
          <a:stretch>
            <a:fillRect/>
          </a:stretch>
        </p:blipFill>
        <p:spPr>
          <a:xfrm>
            <a:off x="1293341" y="825500"/>
            <a:ext cx="3500438" cy="2057400"/>
          </a:xfrm>
          <a:noFill/>
        </p:spPr>
      </p:pic>
      <p:pic>
        <p:nvPicPr>
          <p:cNvPr id="17413" name="Picture 3"/>
          <p:cNvPicPr>
            <a:picLocks noChangeAspect="1" noChangeArrowheads="1"/>
          </p:cNvPicPr>
          <p:nvPr/>
        </p:nvPicPr>
        <p:blipFill>
          <a:blip r:embed="rId3" cstate="print"/>
          <a:srcRect/>
          <a:stretch>
            <a:fillRect/>
          </a:stretch>
        </p:blipFill>
        <p:spPr bwMode="auto">
          <a:xfrm>
            <a:off x="5791200" y="1066800"/>
            <a:ext cx="2586038" cy="1219200"/>
          </a:xfrm>
          <a:prstGeom prst="rect">
            <a:avLst/>
          </a:prstGeom>
          <a:noFill/>
          <a:ln w="9525">
            <a:noFill/>
            <a:miter lim="800000"/>
            <a:headEnd/>
            <a:tailEnd/>
          </a:ln>
        </p:spPr>
      </p:pic>
    </p:spTree>
    <p:extLst>
      <p:ext uri="{BB962C8B-B14F-4D97-AF65-F5344CB8AC3E}">
        <p14:creationId xmlns:p14="http://schemas.microsoft.com/office/powerpoint/2010/main" val="113752358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HAZCOM</a:t>
            </a:r>
            <a:endParaRPr lang="en-US" dirty="0"/>
          </a:p>
        </p:txBody>
      </p:sp>
    </p:spTree>
    <p:extLst>
      <p:ext uri="{BB962C8B-B14F-4D97-AF65-F5344CB8AC3E}">
        <p14:creationId xmlns:p14="http://schemas.microsoft.com/office/powerpoint/2010/main" val="38547034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152400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4" name="Title 3"/>
          <p:cNvSpPr>
            <a:spLocks noGrp="1"/>
          </p:cNvSpPr>
          <p:nvPr>
            <p:ph type="title"/>
          </p:nvPr>
        </p:nvSpPr>
        <p:spPr/>
        <p:txBody>
          <a:bodyPr>
            <a:normAutofit/>
          </a:bodyPr>
          <a:lstStyle/>
          <a:p>
            <a:pPr>
              <a:defRPr/>
            </a:pPr>
            <a:r>
              <a:rPr lang="en-US" dirty="0" smtClean="0"/>
              <a:t>How do you get information about </a:t>
            </a:r>
            <a:br>
              <a:rPr lang="en-US" dirty="0" smtClean="0"/>
            </a:br>
            <a:r>
              <a:rPr lang="en-US" dirty="0" smtClean="0"/>
              <a:t>hazardous chemicals?</a:t>
            </a:r>
            <a:endParaRPr lang="en-US" dirty="0"/>
          </a:p>
        </p:txBody>
      </p:sp>
      <p:sp>
        <p:nvSpPr>
          <p:cNvPr id="47106" name="Rectangle 3"/>
          <p:cNvSpPr>
            <a:spLocks noGrp="1" noChangeArrowheads="1"/>
          </p:cNvSpPr>
          <p:nvPr>
            <p:ph sz="half" idx="2"/>
          </p:nvPr>
        </p:nvSpPr>
        <p:spPr/>
        <p:txBody>
          <a:bodyPr/>
          <a:lstStyle/>
          <a:p>
            <a:pPr marL="0" indent="0">
              <a:buNone/>
              <a:defRPr/>
            </a:pPr>
            <a:r>
              <a:rPr lang="en-US" dirty="0" smtClean="0"/>
              <a:t>You can get information two ways:</a:t>
            </a:r>
          </a:p>
          <a:p>
            <a:pPr>
              <a:defRPr/>
            </a:pPr>
            <a:r>
              <a:rPr lang="en-US" dirty="0" smtClean="0"/>
              <a:t>from </a:t>
            </a:r>
            <a:r>
              <a:rPr lang="en-US" dirty="0"/>
              <a:t>the product </a:t>
            </a:r>
            <a:r>
              <a:rPr lang="en-US" dirty="0" smtClean="0"/>
              <a:t>label,</a:t>
            </a:r>
          </a:p>
          <a:p>
            <a:pPr lvl="1">
              <a:defRPr/>
            </a:pPr>
            <a:endParaRPr lang="en-US" dirty="0" smtClean="0"/>
          </a:p>
          <a:p>
            <a:pPr>
              <a:defRPr/>
            </a:pPr>
            <a:r>
              <a:rPr lang="en-US" dirty="0" smtClean="0"/>
              <a:t>from the product </a:t>
            </a:r>
            <a:br>
              <a:rPr lang="en-US" dirty="0" smtClean="0"/>
            </a:br>
            <a:r>
              <a:rPr lang="en-US" dirty="0" smtClean="0"/>
              <a:t>Safety Data Sheet</a:t>
            </a:r>
            <a:br>
              <a:rPr lang="en-US" dirty="0" smtClean="0"/>
            </a:br>
            <a:r>
              <a:rPr lang="en-US" dirty="0" smtClean="0"/>
              <a:t>or SDS.</a:t>
            </a: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646989" y="228600"/>
            <a:ext cx="2333625" cy="3295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5"/>
          <a:stretch>
            <a:fillRect/>
          </a:stretch>
        </p:blipFill>
        <p:spPr>
          <a:xfrm rot="1094990">
            <a:off x="6443663" y="3044826"/>
            <a:ext cx="2178050" cy="2759075"/>
          </a:xfrm>
          <a:prstGeom prst="rect">
            <a:avLst/>
          </a:prstGeom>
          <a:effectLst>
            <a:outerShdw blurRad="63500" sx="102000" sy="102000" algn="ctr" rotWithShape="0">
              <a:prstClr val="black">
                <a:alpha val="40000"/>
              </a:prstClr>
            </a:outerShdw>
          </a:effectLst>
        </p:spPr>
      </p:pic>
    </p:spTree>
    <p:custDataLst>
      <p:tags r:id="rId1"/>
    </p:custDataLst>
    <p:extLst>
      <p:ext uri="{BB962C8B-B14F-4D97-AF65-F5344CB8AC3E}">
        <p14:creationId xmlns:p14="http://schemas.microsoft.com/office/powerpoint/2010/main" val="4733743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2000"/>
                                  </p:stCondLst>
                                  <p:childTnLst>
                                    <p:set>
                                      <p:cBhvr>
                                        <p:cTn id="6" dur="1" fill="hold">
                                          <p:stCondLst>
                                            <p:cond delay="0"/>
                                          </p:stCondLst>
                                        </p:cTn>
                                        <p:tgtEl>
                                          <p:spTgt spid="47106">
                                            <p:txEl>
                                              <p:pRg st="0" end="0"/>
                                            </p:txEl>
                                          </p:spTgt>
                                        </p:tgtEl>
                                        <p:attrNameLst>
                                          <p:attrName>style.visibility</p:attrName>
                                        </p:attrNameLst>
                                      </p:cBhvr>
                                      <p:to>
                                        <p:strVal val="visible"/>
                                      </p:to>
                                    </p:set>
                                    <p:animEffect transition="in" filter="fade">
                                      <p:cBhvr>
                                        <p:cTn id="7" dur="500"/>
                                        <p:tgtEl>
                                          <p:spTgt spid="47106">
                                            <p:txEl>
                                              <p:pRg st="0" end="0"/>
                                            </p:txEl>
                                          </p:spTgt>
                                        </p:tgtEl>
                                      </p:cBhvr>
                                    </p:animEffect>
                                  </p:childTnLst>
                                </p:cTn>
                              </p:par>
                            </p:childTnLst>
                          </p:cTn>
                        </p:par>
                        <p:par>
                          <p:cTn id="8" fill="hold" nodeType="afterGroup">
                            <p:stCondLst>
                              <p:cond delay="2500"/>
                            </p:stCondLst>
                            <p:childTnLst>
                              <p:par>
                                <p:cTn id="9" presetID="10" presetClass="entr" presetSubtype="0" fill="hold" grpId="0" nodeType="afterEffect">
                                  <p:stCondLst>
                                    <p:cond delay="1000"/>
                                  </p:stCondLst>
                                  <p:childTnLst>
                                    <p:set>
                                      <p:cBhvr>
                                        <p:cTn id="10" dur="1" fill="hold">
                                          <p:stCondLst>
                                            <p:cond delay="0"/>
                                          </p:stCondLst>
                                        </p:cTn>
                                        <p:tgtEl>
                                          <p:spTgt spid="47106">
                                            <p:txEl>
                                              <p:pRg st="1" end="1"/>
                                            </p:txEl>
                                          </p:spTgt>
                                        </p:tgtEl>
                                        <p:attrNameLst>
                                          <p:attrName>style.visibility</p:attrName>
                                        </p:attrNameLst>
                                      </p:cBhvr>
                                      <p:to>
                                        <p:strVal val="visible"/>
                                      </p:to>
                                    </p:set>
                                    <p:animEffect transition="in" filter="fade">
                                      <p:cBhvr>
                                        <p:cTn id="11" dur="1000"/>
                                        <p:tgtEl>
                                          <p:spTgt spid="47106">
                                            <p:txEl>
                                              <p:pRg st="1" end="1"/>
                                            </p:txEl>
                                          </p:spTgt>
                                        </p:tgtEl>
                                      </p:cBhvr>
                                    </p:animEffect>
                                  </p:childTnLst>
                                </p:cTn>
                              </p:par>
                              <p:par>
                                <p:cTn id="12" presetID="47" presetClass="entr" presetSubtype="0" fill="hold" nodeType="withEffect">
                                  <p:stCondLst>
                                    <p:cond delay="125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par>
                          <p:cTn id="17" fill="hold" nodeType="afterGroup">
                            <p:stCondLst>
                              <p:cond delay="4750"/>
                            </p:stCondLst>
                            <p:childTnLst>
                              <p:par>
                                <p:cTn id="18" presetID="10" presetClass="entr" presetSubtype="0" fill="hold" grpId="0" nodeType="afterEffect">
                                  <p:stCondLst>
                                    <p:cond delay="1000"/>
                                  </p:stCondLst>
                                  <p:childTnLst>
                                    <p:set>
                                      <p:cBhvr>
                                        <p:cTn id="19" dur="1" fill="hold">
                                          <p:stCondLst>
                                            <p:cond delay="0"/>
                                          </p:stCondLst>
                                        </p:cTn>
                                        <p:tgtEl>
                                          <p:spTgt spid="47106">
                                            <p:txEl>
                                              <p:pRg st="3" end="3"/>
                                            </p:txEl>
                                          </p:spTgt>
                                        </p:tgtEl>
                                        <p:attrNameLst>
                                          <p:attrName>style.visibility</p:attrName>
                                        </p:attrNameLst>
                                      </p:cBhvr>
                                      <p:to>
                                        <p:strVal val="visible"/>
                                      </p:to>
                                    </p:set>
                                    <p:animEffect transition="in" filter="fade">
                                      <p:cBhvr>
                                        <p:cTn id="20" dur="1000"/>
                                        <p:tgtEl>
                                          <p:spTgt spid="47106">
                                            <p:txEl>
                                              <p:pRg st="3" end="3"/>
                                            </p:txEl>
                                          </p:spTgt>
                                        </p:tgtEl>
                                      </p:cBhvr>
                                    </p:animEffect>
                                  </p:childTnLst>
                                </p:cTn>
                              </p:par>
                              <p:par>
                                <p:cTn id="21" presetID="42" presetClass="entr" presetSubtype="0" fill="hold" nodeType="withEffect">
                                  <p:stCondLst>
                                    <p:cond delay="125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1000"/>
                                        <p:tgtEl>
                                          <p:spTgt spid="2"/>
                                        </p:tgtEl>
                                      </p:cBhvr>
                                    </p:animEffect>
                                    <p:anim calcmode="lin" valueType="num">
                                      <p:cBhvr>
                                        <p:cTn id="24" dur="1000" fill="hold"/>
                                        <p:tgtEl>
                                          <p:spTgt spid="2"/>
                                        </p:tgtEl>
                                        <p:attrNameLst>
                                          <p:attrName>ppt_x</p:attrName>
                                        </p:attrNameLst>
                                      </p:cBhvr>
                                      <p:tavLst>
                                        <p:tav tm="0">
                                          <p:val>
                                            <p:strVal val="#ppt_x"/>
                                          </p:val>
                                        </p:tav>
                                        <p:tav tm="100000">
                                          <p:val>
                                            <p:strVal val="#ppt_x"/>
                                          </p:val>
                                        </p:tav>
                                      </p:tavLst>
                                    </p:anim>
                                    <p:anim calcmode="lin" valueType="num">
                                      <p:cBhvr>
                                        <p:cTn id="25"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6"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a:off x="152400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pic>
        <p:nvPicPr>
          <p:cNvPr id="47107" name="Picture 2"/>
          <p:cNvPicPr>
            <a:picLocks noChangeAspect="1" noChangeArrowheads="1"/>
          </p:cNvPicPr>
          <p:nvPr/>
        </p:nvPicPr>
        <p:blipFill>
          <a:blip r:embed="rId4"/>
          <a:stretch>
            <a:fillRect/>
          </a:stretch>
        </p:blipFill>
        <p:spPr bwMode="auto">
          <a:xfrm>
            <a:off x="2436813" y="877888"/>
            <a:ext cx="1371600" cy="1371600"/>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8" name="TextBox 6"/>
          <p:cNvSpPr txBox="1">
            <a:spLocks noChangeArrowheads="1"/>
          </p:cNvSpPr>
          <p:nvPr/>
        </p:nvSpPr>
        <p:spPr bwMode="auto">
          <a:xfrm>
            <a:off x="2055813" y="2257425"/>
            <a:ext cx="2133600" cy="369888"/>
          </a:xfrm>
          <a:prstGeom prst="rect">
            <a:avLst/>
          </a:prstGeom>
          <a:noFill/>
          <a:ln>
            <a:noFill/>
            <a:headEnd/>
            <a:tailEnd/>
          </a:ln>
          <a:extLst/>
        </p:spPr>
        <p:style>
          <a:lnRef idx="2">
            <a:schemeClr val="dk1"/>
          </a:lnRef>
          <a:fillRef idx="1">
            <a:schemeClr val="lt1"/>
          </a:fillRef>
          <a:effectRef idx="0">
            <a:schemeClr val="dk1"/>
          </a:effectRef>
          <a:fontRef idx="minor">
            <a:schemeClr val="dk1"/>
          </a:fontRef>
        </p:style>
        <p:txBody>
          <a:bodyPr>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algn="ctr" eaLnBrk="0" hangingPunct="0">
              <a:defRPr/>
            </a:pPr>
            <a:r>
              <a:rPr lang="en-US" dirty="0">
                <a:solidFill>
                  <a:srgbClr val="000000"/>
                </a:solidFill>
                <a:latin typeface="Arial" charset="0"/>
                <a:cs typeface="Arial" charset="0"/>
              </a:rPr>
              <a:t>Extremely Toxic</a:t>
            </a:r>
          </a:p>
        </p:txBody>
      </p:sp>
      <p:pic>
        <p:nvPicPr>
          <p:cNvPr id="47109" name="Picture 4"/>
          <p:cNvPicPr>
            <a:picLocks noChangeAspect="1" noChangeArrowheads="1"/>
          </p:cNvPicPr>
          <p:nvPr/>
        </p:nvPicPr>
        <p:blipFill>
          <a:blip r:embed="rId5"/>
          <a:stretch>
            <a:fillRect/>
          </a:stretch>
        </p:blipFill>
        <p:spPr bwMode="auto">
          <a:xfrm>
            <a:off x="5397500" y="4632325"/>
            <a:ext cx="1371600" cy="1371600"/>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10" name="TextBox 8"/>
          <p:cNvSpPr txBox="1">
            <a:spLocks noChangeArrowheads="1"/>
          </p:cNvSpPr>
          <p:nvPr/>
        </p:nvSpPr>
        <p:spPr bwMode="auto">
          <a:xfrm>
            <a:off x="5311775" y="6021389"/>
            <a:ext cx="15430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Century Gothic" panose="020B0502020202020204" pitchFamily="34" charset="0"/>
              </a:defRPr>
            </a:lvl1pPr>
            <a:lvl2pPr marL="742950" indent="-285750" eaLnBrk="0" hangingPunct="0">
              <a:spcBef>
                <a:spcPct val="20000"/>
              </a:spcBef>
              <a:buClr>
                <a:schemeClr val="accent1"/>
              </a:buClr>
              <a:buSzPct val="95000"/>
              <a:buFont typeface="Verdana" panose="020B0604030504040204" pitchFamily="34" charset="0"/>
              <a:buChar char="›"/>
              <a:defRPr sz="2600">
                <a:solidFill>
                  <a:schemeClr val="tx1"/>
                </a:solidFill>
                <a:latin typeface="Century Gothic" panose="020B0502020202020204" pitchFamily="34" charset="0"/>
              </a:defRPr>
            </a:lvl2pPr>
            <a:lvl3pPr marL="1143000" indent="-228600" eaLnBrk="0" hangingPunct="0">
              <a:spcBef>
                <a:spcPct val="20000"/>
              </a:spcBef>
              <a:buClr>
                <a:schemeClr val="accent1"/>
              </a:buClr>
              <a:buFont typeface="Wingdings 2" panose="05020102010507070707" pitchFamily="18" charset="2"/>
              <a:buChar char=""/>
              <a:defRPr sz="2400">
                <a:solidFill>
                  <a:schemeClr val="tx1"/>
                </a:solidFill>
                <a:latin typeface="Century Gothic" panose="020B0502020202020204" pitchFamily="34" charset="0"/>
              </a:defRPr>
            </a:lvl3pPr>
            <a:lvl4pPr marL="1600200" indent="-228600" eaLnBrk="0" hangingPunct="0">
              <a:spcBef>
                <a:spcPct val="20000"/>
              </a:spcBef>
              <a:buClr>
                <a:schemeClr val="accent1"/>
              </a:buClr>
              <a:buFont typeface="Wingdings 2" panose="05020102010507070707" pitchFamily="18" charset="2"/>
              <a:buChar char=""/>
              <a:defRPr sz="2000">
                <a:solidFill>
                  <a:schemeClr val="tx1"/>
                </a:solidFill>
                <a:latin typeface="Century Gothic" panose="020B0502020202020204" pitchFamily="34" charset="0"/>
              </a:defRPr>
            </a:lvl4pPr>
            <a:lvl5pPr marL="2057400" indent="-228600" eaLnBrk="0" hangingPunct="0">
              <a:spcBef>
                <a:spcPct val="20000"/>
              </a:spcBef>
              <a:buClr>
                <a:srgbClr val="ABDE91"/>
              </a:buClr>
              <a:buFont typeface="Wingdings 2" panose="05020102010507070707" pitchFamily="18" charset="2"/>
              <a:buChar char=""/>
              <a:defRPr sz="1900">
                <a:solidFill>
                  <a:schemeClr val="tx1"/>
                </a:solidFill>
                <a:latin typeface="Century Gothic" panose="020B0502020202020204" pitchFamily="34" charset="0"/>
              </a:defRPr>
            </a:lvl5pPr>
            <a:lvl6pPr marL="2514600" indent="-228600" eaLnBrk="0" fontAlgn="base" hangingPunct="0">
              <a:spcBef>
                <a:spcPct val="20000"/>
              </a:spcBef>
              <a:spcAft>
                <a:spcPct val="0"/>
              </a:spcAft>
              <a:buClr>
                <a:srgbClr val="ABDE91"/>
              </a:buClr>
              <a:buFont typeface="Wingdings 2" panose="05020102010507070707" pitchFamily="18" charset="2"/>
              <a:buChar char=""/>
              <a:defRPr sz="1900">
                <a:solidFill>
                  <a:schemeClr val="tx1"/>
                </a:solidFill>
                <a:latin typeface="Century Gothic" panose="020B0502020202020204" pitchFamily="34" charset="0"/>
              </a:defRPr>
            </a:lvl6pPr>
            <a:lvl7pPr marL="2971800" indent="-228600" eaLnBrk="0" fontAlgn="base" hangingPunct="0">
              <a:spcBef>
                <a:spcPct val="20000"/>
              </a:spcBef>
              <a:spcAft>
                <a:spcPct val="0"/>
              </a:spcAft>
              <a:buClr>
                <a:srgbClr val="ABDE91"/>
              </a:buClr>
              <a:buFont typeface="Wingdings 2" panose="05020102010507070707" pitchFamily="18" charset="2"/>
              <a:buChar char=""/>
              <a:defRPr sz="1900">
                <a:solidFill>
                  <a:schemeClr val="tx1"/>
                </a:solidFill>
                <a:latin typeface="Century Gothic" panose="020B0502020202020204" pitchFamily="34" charset="0"/>
              </a:defRPr>
            </a:lvl7pPr>
            <a:lvl8pPr marL="3429000" indent="-228600" eaLnBrk="0" fontAlgn="base" hangingPunct="0">
              <a:spcBef>
                <a:spcPct val="20000"/>
              </a:spcBef>
              <a:spcAft>
                <a:spcPct val="0"/>
              </a:spcAft>
              <a:buClr>
                <a:srgbClr val="ABDE91"/>
              </a:buClr>
              <a:buFont typeface="Wingdings 2" panose="05020102010507070707" pitchFamily="18" charset="2"/>
              <a:buChar char=""/>
              <a:defRPr sz="1900">
                <a:solidFill>
                  <a:schemeClr val="tx1"/>
                </a:solidFill>
                <a:latin typeface="Century Gothic" panose="020B0502020202020204" pitchFamily="34" charset="0"/>
              </a:defRPr>
            </a:lvl8pPr>
            <a:lvl9pPr marL="3886200" indent="-228600" eaLnBrk="0" fontAlgn="base" hangingPunct="0">
              <a:spcBef>
                <a:spcPct val="20000"/>
              </a:spcBef>
              <a:spcAft>
                <a:spcPct val="0"/>
              </a:spcAft>
              <a:buClr>
                <a:srgbClr val="ABDE91"/>
              </a:buClr>
              <a:buFont typeface="Wingdings 2" panose="05020102010507070707" pitchFamily="18" charset="2"/>
              <a:buChar char=""/>
              <a:defRPr sz="1900">
                <a:solidFill>
                  <a:schemeClr val="tx1"/>
                </a:solidFill>
                <a:latin typeface="Century Gothic" panose="020B0502020202020204" pitchFamily="34" charset="0"/>
              </a:defRPr>
            </a:lvl9pPr>
          </a:lstStyle>
          <a:p>
            <a:pPr algn="ctr">
              <a:spcBef>
                <a:spcPct val="0"/>
              </a:spcBef>
              <a:buClrTx/>
              <a:buSzTx/>
              <a:buFontTx/>
              <a:buNone/>
            </a:pPr>
            <a:r>
              <a:rPr lang="en-US" altLang="en-US" sz="1800">
                <a:solidFill>
                  <a:srgbClr val="000000"/>
                </a:solidFill>
                <a:latin typeface="Arial" panose="020B0604020202020204" pitchFamily="34" charset="0"/>
              </a:rPr>
              <a:t>Oxidizer</a:t>
            </a:r>
          </a:p>
        </p:txBody>
      </p:sp>
      <p:sp>
        <p:nvSpPr>
          <p:cNvPr id="47112" name="TextBox 7"/>
          <p:cNvSpPr txBox="1">
            <a:spLocks noChangeArrowheads="1"/>
          </p:cNvSpPr>
          <p:nvPr/>
        </p:nvSpPr>
        <p:spPr bwMode="auto">
          <a:xfrm>
            <a:off x="7935914" y="2257425"/>
            <a:ext cx="2238375" cy="369888"/>
          </a:xfrm>
          <a:prstGeom prst="rect">
            <a:avLst/>
          </a:prstGeom>
          <a:noFill/>
          <a:ln>
            <a:noFill/>
            <a:headEnd/>
            <a:tailEnd/>
          </a:ln>
          <a:extLst/>
        </p:spPr>
        <p:style>
          <a:lnRef idx="2">
            <a:schemeClr val="dk1"/>
          </a:lnRef>
          <a:fillRef idx="1">
            <a:schemeClr val="lt1"/>
          </a:fillRef>
          <a:effectRef idx="0">
            <a:schemeClr val="dk1"/>
          </a:effectRef>
          <a:fontRef idx="minor">
            <a:schemeClr val="dk1"/>
          </a:fontRef>
        </p:style>
        <p:txBody>
          <a:bodyPr>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algn="ctr" eaLnBrk="0" hangingPunct="0">
              <a:defRPr/>
            </a:pPr>
            <a:r>
              <a:rPr lang="en-US" dirty="0">
                <a:solidFill>
                  <a:srgbClr val="000000"/>
                </a:solidFill>
                <a:latin typeface="Arial" charset="0"/>
                <a:cs typeface="Arial" charset="0"/>
              </a:rPr>
              <a:t>Health Hazard</a:t>
            </a:r>
          </a:p>
        </p:txBody>
      </p:sp>
      <p:pic>
        <p:nvPicPr>
          <p:cNvPr id="47115" name="Picture 13"/>
          <p:cNvPicPr>
            <a:picLocks noChangeAspect="1" noChangeArrowheads="1"/>
          </p:cNvPicPr>
          <p:nvPr/>
        </p:nvPicPr>
        <p:blipFill>
          <a:blip r:embed="rId6"/>
          <a:stretch>
            <a:fillRect/>
          </a:stretch>
        </p:blipFill>
        <p:spPr bwMode="auto">
          <a:xfrm>
            <a:off x="2436813" y="2770188"/>
            <a:ext cx="1371600" cy="1371600"/>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16" name="TextBox 11"/>
          <p:cNvSpPr txBox="1">
            <a:spLocks noChangeArrowheads="1"/>
          </p:cNvSpPr>
          <p:nvPr/>
        </p:nvSpPr>
        <p:spPr bwMode="auto">
          <a:xfrm>
            <a:off x="2312988" y="4152900"/>
            <a:ext cx="16192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Century Gothic" panose="020B0502020202020204" pitchFamily="34" charset="0"/>
              </a:defRPr>
            </a:lvl1pPr>
            <a:lvl2pPr marL="742950" indent="-285750" eaLnBrk="0" hangingPunct="0">
              <a:spcBef>
                <a:spcPct val="20000"/>
              </a:spcBef>
              <a:buClr>
                <a:schemeClr val="accent1"/>
              </a:buClr>
              <a:buSzPct val="95000"/>
              <a:buFont typeface="Verdana" panose="020B0604030504040204" pitchFamily="34" charset="0"/>
              <a:buChar char="›"/>
              <a:defRPr sz="2600">
                <a:solidFill>
                  <a:schemeClr val="tx1"/>
                </a:solidFill>
                <a:latin typeface="Century Gothic" panose="020B0502020202020204" pitchFamily="34" charset="0"/>
              </a:defRPr>
            </a:lvl2pPr>
            <a:lvl3pPr marL="1143000" indent="-228600" eaLnBrk="0" hangingPunct="0">
              <a:spcBef>
                <a:spcPct val="20000"/>
              </a:spcBef>
              <a:buClr>
                <a:schemeClr val="accent1"/>
              </a:buClr>
              <a:buFont typeface="Wingdings 2" panose="05020102010507070707" pitchFamily="18" charset="2"/>
              <a:buChar char=""/>
              <a:defRPr sz="2400">
                <a:solidFill>
                  <a:schemeClr val="tx1"/>
                </a:solidFill>
                <a:latin typeface="Century Gothic" panose="020B0502020202020204" pitchFamily="34" charset="0"/>
              </a:defRPr>
            </a:lvl3pPr>
            <a:lvl4pPr marL="1600200" indent="-228600" eaLnBrk="0" hangingPunct="0">
              <a:spcBef>
                <a:spcPct val="20000"/>
              </a:spcBef>
              <a:buClr>
                <a:schemeClr val="accent1"/>
              </a:buClr>
              <a:buFont typeface="Wingdings 2" panose="05020102010507070707" pitchFamily="18" charset="2"/>
              <a:buChar char=""/>
              <a:defRPr sz="2000">
                <a:solidFill>
                  <a:schemeClr val="tx1"/>
                </a:solidFill>
                <a:latin typeface="Century Gothic" panose="020B0502020202020204" pitchFamily="34" charset="0"/>
              </a:defRPr>
            </a:lvl4pPr>
            <a:lvl5pPr marL="2057400" indent="-228600" eaLnBrk="0" hangingPunct="0">
              <a:spcBef>
                <a:spcPct val="20000"/>
              </a:spcBef>
              <a:buClr>
                <a:srgbClr val="ABDE91"/>
              </a:buClr>
              <a:buFont typeface="Wingdings 2" panose="05020102010507070707" pitchFamily="18" charset="2"/>
              <a:buChar char=""/>
              <a:defRPr sz="1900">
                <a:solidFill>
                  <a:schemeClr val="tx1"/>
                </a:solidFill>
                <a:latin typeface="Century Gothic" panose="020B0502020202020204" pitchFamily="34" charset="0"/>
              </a:defRPr>
            </a:lvl5pPr>
            <a:lvl6pPr marL="2514600" indent="-228600" eaLnBrk="0" fontAlgn="base" hangingPunct="0">
              <a:spcBef>
                <a:spcPct val="20000"/>
              </a:spcBef>
              <a:spcAft>
                <a:spcPct val="0"/>
              </a:spcAft>
              <a:buClr>
                <a:srgbClr val="ABDE91"/>
              </a:buClr>
              <a:buFont typeface="Wingdings 2" panose="05020102010507070707" pitchFamily="18" charset="2"/>
              <a:buChar char=""/>
              <a:defRPr sz="1900">
                <a:solidFill>
                  <a:schemeClr val="tx1"/>
                </a:solidFill>
                <a:latin typeface="Century Gothic" panose="020B0502020202020204" pitchFamily="34" charset="0"/>
              </a:defRPr>
            </a:lvl6pPr>
            <a:lvl7pPr marL="2971800" indent="-228600" eaLnBrk="0" fontAlgn="base" hangingPunct="0">
              <a:spcBef>
                <a:spcPct val="20000"/>
              </a:spcBef>
              <a:spcAft>
                <a:spcPct val="0"/>
              </a:spcAft>
              <a:buClr>
                <a:srgbClr val="ABDE91"/>
              </a:buClr>
              <a:buFont typeface="Wingdings 2" panose="05020102010507070707" pitchFamily="18" charset="2"/>
              <a:buChar char=""/>
              <a:defRPr sz="1900">
                <a:solidFill>
                  <a:schemeClr val="tx1"/>
                </a:solidFill>
                <a:latin typeface="Century Gothic" panose="020B0502020202020204" pitchFamily="34" charset="0"/>
              </a:defRPr>
            </a:lvl7pPr>
            <a:lvl8pPr marL="3429000" indent="-228600" eaLnBrk="0" fontAlgn="base" hangingPunct="0">
              <a:spcBef>
                <a:spcPct val="20000"/>
              </a:spcBef>
              <a:spcAft>
                <a:spcPct val="0"/>
              </a:spcAft>
              <a:buClr>
                <a:srgbClr val="ABDE91"/>
              </a:buClr>
              <a:buFont typeface="Wingdings 2" panose="05020102010507070707" pitchFamily="18" charset="2"/>
              <a:buChar char=""/>
              <a:defRPr sz="1900">
                <a:solidFill>
                  <a:schemeClr val="tx1"/>
                </a:solidFill>
                <a:latin typeface="Century Gothic" panose="020B0502020202020204" pitchFamily="34" charset="0"/>
              </a:defRPr>
            </a:lvl8pPr>
            <a:lvl9pPr marL="3886200" indent="-228600" eaLnBrk="0" fontAlgn="base" hangingPunct="0">
              <a:spcBef>
                <a:spcPct val="20000"/>
              </a:spcBef>
              <a:spcAft>
                <a:spcPct val="0"/>
              </a:spcAft>
              <a:buClr>
                <a:srgbClr val="ABDE91"/>
              </a:buClr>
              <a:buFont typeface="Wingdings 2" panose="05020102010507070707" pitchFamily="18" charset="2"/>
              <a:buChar char=""/>
              <a:defRPr sz="1900">
                <a:solidFill>
                  <a:schemeClr val="tx1"/>
                </a:solidFill>
                <a:latin typeface="Century Gothic" panose="020B0502020202020204" pitchFamily="34" charset="0"/>
              </a:defRPr>
            </a:lvl9pPr>
          </a:lstStyle>
          <a:p>
            <a:pPr algn="ctr">
              <a:spcBef>
                <a:spcPct val="0"/>
              </a:spcBef>
              <a:buClrTx/>
              <a:buSzTx/>
              <a:buFontTx/>
              <a:buNone/>
            </a:pPr>
            <a:r>
              <a:rPr lang="en-US" altLang="en-US" sz="1800">
                <a:solidFill>
                  <a:srgbClr val="000000"/>
                </a:solidFill>
                <a:latin typeface="Arial" panose="020B0604020202020204" pitchFamily="34" charset="0"/>
              </a:rPr>
              <a:t>Corrosive</a:t>
            </a:r>
          </a:p>
        </p:txBody>
      </p:sp>
      <p:pic>
        <p:nvPicPr>
          <p:cNvPr id="47117" name="Picture 15"/>
          <p:cNvPicPr>
            <a:picLocks noChangeAspect="1" noChangeArrowheads="1"/>
          </p:cNvPicPr>
          <p:nvPr/>
        </p:nvPicPr>
        <p:blipFill>
          <a:blip r:embed="rId7"/>
          <a:stretch>
            <a:fillRect/>
          </a:stretch>
        </p:blipFill>
        <p:spPr bwMode="auto">
          <a:xfrm>
            <a:off x="5397500" y="2770188"/>
            <a:ext cx="1371600" cy="1371600"/>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18" name="TextBox 13"/>
          <p:cNvSpPr txBox="1">
            <a:spLocks noChangeArrowheads="1"/>
          </p:cNvSpPr>
          <p:nvPr/>
        </p:nvSpPr>
        <p:spPr bwMode="auto">
          <a:xfrm>
            <a:off x="5008564" y="4152900"/>
            <a:ext cx="21669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Century Gothic" panose="020B0502020202020204" pitchFamily="34" charset="0"/>
              </a:defRPr>
            </a:lvl1pPr>
            <a:lvl2pPr marL="742950" indent="-285750" eaLnBrk="0" hangingPunct="0">
              <a:spcBef>
                <a:spcPct val="20000"/>
              </a:spcBef>
              <a:buClr>
                <a:schemeClr val="accent1"/>
              </a:buClr>
              <a:buSzPct val="95000"/>
              <a:buFont typeface="Verdana" panose="020B0604030504040204" pitchFamily="34" charset="0"/>
              <a:buChar char="›"/>
              <a:defRPr sz="2600">
                <a:solidFill>
                  <a:schemeClr val="tx1"/>
                </a:solidFill>
                <a:latin typeface="Century Gothic" panose="020B0502020202020204" pitchFamily="34" charset="0"/>
              </a:defRPr>
            </a:lvl2pPr>
            <a:lvl3pPr marL="1143000" indent="-228600" eaLnBrk="0" hangingPunct="0">
              <a:spcBef>
                <a:spcPct val="20000"/>
              </a:spcBef>
              <a:buClr>
                <a:schemeClr val="accent1"/>
              </a:buClr>
              <a:buFont typeface="Wingdings 2" panose="05020102010507070707" pitchFamily="18" charset="2"/>
              <a:buChar char=""/>
              <a:defRPr sz="2400">
                <a:solidFill>
                  <a:schemeClr val="tx1"/>
                </a:solidFill>
                <a:latin typeface="Century Gothic" panose="020B0502020202020204" pitchFamily="34" charset="0"/>
              </a:defRPr>
            </a:lvl3pPr>
            <a:lvl4pPr marL="1600200" indent="-228600" eaLnBrk="0" hangingPunct="0">
              <a:spcBef>
                <a:spcPct val="20000"/>
              </a:spcBef>
              <a:buClr>
                <a:schemeClr val="accent1"/>
              </a:buClr>
              <a:buFont typeface="Wingdings 2" panose="05020102010507070707" pitchFamily="18" charset="2"/>
              <a:buChar char=""/>
              <a:defRPr sz="2000">
                <a:solidFill>
                  <a:schemeClr val="tx1"/>
                </a:solidFill>
                <a:latin typeface="Century Gothic" panose="020B0502020202020204" pitchFamily="34" charset="0"/>
              </a:defRPr>
            </a:lvl4pPr>
            <a:lvl5pPr marL="2057400" indent="-228600" eaLnBrk="0" hangingPunct="0">
              <a:spcBef>
                <a:spcPct val="20000"/>
              </a:spcBef>
              <a:buClr>
                <a:srgbClr val="ABDE91"/>
              </a:buClr>
              <a:buFont typeface="Wingdings 2" panose="05020102010507070707" pitchFamily="18" charset="2"/>
              <a:buChar char=""/>
              <a:defRPr sz="1900">
                <a:solidFill>
                  <a:schemeClr val="tx1"/>
                </a:solidFill>
                <a:latin typeface="Century Gothic" panose="020B0502020202020204" pitchFamily="34" charset="0"/>
              </a:defRPr>
            </a:lvl5pPr>
            <a:lvl6pPr marL="2514600" indent="-228600" eaLnBrk="0" fontAlgn="base" hangingPunct="0">
              <a:spcBef>
                <a:spcPct val="20000"/>
              </a:spcBef>
              <a:spcAft>
                <a:spcPct val="0"/>
              </a:spcAft>
              <a:buClr>
                <a:srgbClr val="ABDE91"/>
              </a:buClr>
              <a:buFont typeface="Wingdings 2" panose="05020102010507070707" pitchFamily="18" charset="2"/>
              <a:buChar char=""/>
              <a:defRPr sz="1900">
                <a:solidFill>
                  <a:schemeClr val="tx1"/>
                </a:solidFill>
                <a:latin typeface="Century Gothic" panose="020B0502020202020204" pitchFamily="34" charset="0"/>
              </a:defRPr>
            </a:lvl6pPr>
            <a:lvl7pPr marL="2971800" indent="-228600" eaLnBrk="0" fontAlgn="base" hangingPunct="0">
              <a:spcBef>
                <a:spcPct val="20000"/>
              </a:spcBef>
              <a:spcAft>
                <a:spcPct val="0"/>
              </a:spcAft>
              <a:buClr>
                <a:srgbClr val="ABDE91"/>
              </a:buClr>
              <a:buFont typeface="Wingdings 2" panose="05020102010507070707" pitchFamily="18" charset="2"/>
              <a:buChar char=""/>
              <a:defRPr sz="1900">
                <a:solidFill>
                  <a:schemeClr val="tx1"/>
                </a:solidFill>
                <a:latin typeface="Century Gothic" panose="020B0502020202020204" pitchFamily="34" charset="0"/>
              </a:defRPr>
            </a:lvl7pPr>
            <a:lvl8pPr marL="3429000" indent="-228600" eaLnBrk="0" fontAlgn="base" hangingPunct="0">
              <a:spcBef>
                <a:spcPct val="20000"/>
              </a:spcBef>
              <a:spcAft>
                <a:spcPct val="0"/>
              </a:spcAft>
              <a:buClr>
                <a:srgbClr val="ABDE91"/>
              </a:buClr>
              <a:buFont typeface="Wingdings 2" panose="05020102010507070707" pitchFamily="18" charset="2"/>
              <a:buChar char=""/>
              <a:defRPr sz="1900">
                <a:solidFill>
                  <a:schemeClr val="tx1"/>
                </a:solidFill>
                <a:latin typeface="Century Gothic" panose="020B0502020202020204" pitchFamily="34" charset="0"/>
              </a:defRPr>
            </a:lvl8pPr>
            <a:lvl9pPr marL="3886200" indent="-228600" eaLnBrk="0" fontAlgn="base" hangingPunct="0">
              <a:spcBef>
                <a:spcPct val="20000"/>
              </a:spcBef>
              <a:spcAft>
                <a:spcPct val="0"/>
              </a:spcAft>
              <a:buClr>
                <a:srgbClr val="ABDE91"/>
              </a:buClr>
              <a:buFont typeface="Wingdings 2" panose="05020102010507070707" pitchFamily="18" charset="2"/>
              <a:buChar char=""/>
              <a:defRPr sz="1900">
                <a:solidFill>
                  <a:schemeClr val="tx1"/>
                </a:solidFill>
                <a:latin typeface="Century Gothic" panose="020B0502020202020204" pitchFamily="34" charset="0"/>
              </a:defRPr>
            </a:lvl9pPr>
          </a:lstStyle>
          <a:p>
            <a:pPr algn="ctr">
              <a:spcBef>
                <a:spcPct val="0"/>
              </a:spcBef>
              <a:buClrTx/>
              <a:buSzTx/>
              <a:buFontTx/>
              <a:buNone/>
            </a:pPr>
            <a:r>
              <a:rPr lang="en-US" altLang="en-US" sz="1800">
                <a:solidFill>
                  <a:srgbClr val="000000"/>
                </a:solidFill>
                <a:latin typeface="Arial" panose="020B0604020202020204" pitchFamily="34" charset="0"/>
              </a:rPr>
              <a:t>Explosive/Reactive</a:t>
            </a:r>
          </a:p>
        </p:txBody>
      </p:sp>
      <p:pic>
        <p:nvPicPr>
          <p:cNvPr id="47119" name="Picture 17"/>
          <p:cNvPicPr>
            <a:picLocks noChangeAspect="1" noChangeArrowheads="1"/>
          </p:cNvPicPr>
          <p:nvPr/>
        </p:nvPicPr>
        <p:blipFill>
          <a:blip r:embed="rId8"/>
          <a:stretch>
            <a:fillRect/>
          </a:stretch>
        </p:blipFill>
        <p:spPr bwMode="auto">
          <a:xfrm>
            <a:off x="8369300" y="2770188"/>
            <a:ext cx="1371600" cy="1371600"/>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20" name="TextBox 15"/>
          <p:cNvSpPr txBox="1">
            <a:spLocks noChangeArrowheads="1"/>
          </p:cNvSpPr>
          <p:nvPr/>
        </p:nvSpPr>
        <p:spPr bwMode="auto">
          <a:xfrm>
            <a:off x="8069264" y="4152900"/>
            <a:ext cx="19716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Century Gothic" panose="020B0502020202020204" pitchFamily="34" charset="0"/>
              </a:defRPr>
            </a:lvl1pPr>
            <a:lvl2pPr marL="742950" indent="-285750" eaLnBrk="0" hangingPunct="0">
              <a:spcBef>
                <a:spcPct val="20000"/>
              </a:spcBef>
              <a:buClr>
                <a:schemeClr val="accent1"/>
              </a:buClr>
              <a:buSzPct val="95000"/>
              <a:buFont typeface="Verdana" panose="020B0604030504040204" pitchFamily="34" charset="0"/>
              <a:buChar char="›"/>
              <a:defRPr sz="2600">
                <a:solidFill>
                  <a:schemeClr val="tx1"/>
                </a:solidFill>
                <a:latin typeface="Century Gothic" panose="020B0502020202020204" pitchFamily="34" charset="0"/>
              </a:defRPr>
            </a:lvl2pPr>
            <a:lvl3pPr marL="1143000" indent="-228600" eaLnBrk="0" hangingPunct="0">
              <a:spcBef>
                <a:spcPct val="20000"/>
              </a:spcBef>
              <a:buClr>
                <a:schemeClr val="accent1"/>
              </a:buClr>
              <a:buFont typeface="Wingdings 2" panose="05020102010507070707" pitchFamily="18" charset="2"/>
              <a:buChar char=""/>
              <a:defRPr sz="2400">
                <a:solidFill>
                  <a:schemeClr val="tx1"/>
                </a:solidFill>
                <a:latin typeface="Century Gothic" panose="020B0502020202020204" pitchFamily="34" charset="0"/>
              </a:defRPr>
            </a:lvl3pPr>
            <a:lvl4pPr marL="1600200" indent="-228600" eaLnBrk="0" hangingPunct="0">
              <a:spcBef>
                <a:spcPct val="20000"/>
              </a:spcBef>
              <a:buClr>
                <a:schemeClr val="accent1"/>
              </a:buClr>
              <a:buFont typeface="Wingdings 2" panose="05020102010507070707" pitchFamily="18" charset="2"/>
              <a:buChar char=""/>
              <a:defRPr sz="2000">
                <a:solidFill>
                  <a:schemeClr val="tx1"/>
                </a:solidFill>
                <a:latin typeface="Century Gothic" panose="020B0502020202020204" pitchFamily="34" charset="0"/>
              </a:defRPr>
            </a:lvl4pPr>
            <a:lvl5pPr marL="2057400" indent="-228600" eaLnBrk="0" hangingPunct="0">
              <a:spcBef>
                <a:spcPct val="20000"/>
              </a:spcBef>
              <a:buClr>
                <a:srgbClr val="ABDE91"/>
              </a:buClr>
              <a:buFont typeface="Wingdings 2" panose="05020102010507070707" pitchFamily="18" charset="2"/>
              <a:buChar char=""/>
              <a:defRPr sz="1900">
                <a:solidFill>
                  <a:schemeClr val="tx1"/>
                </a:solidFill>
                <a:latin typeface="Century Gothic" panose="020B0502020202020204" pitchFamily="34" charset="0"/>
              </a:defRPr>
            </a:lvl5pPr>
            <a:lvl6pPr marL="2514600" indent="-228600" eaLnBrk="0" fontAlgn="base" hangingPunct="0">
              <a:spcBef>
                <a:spcPct val="20000"/>
              </a:spcBef>
              <a:spcAft>
                <a:spcPct val="0"/>
              </a:spcAft>
              <a:buClr>
                <a:srgbClr val="ABDE91"/>
              </a:buClr>
              <a:buFont typeface="Wingdings 2" panose="05020102010507070707" pitchFamily="18" charset="2"/>
              <a:buChar char=""/>
              <a:defRPr sz="1900">
                <a:solidFill>
                  <a:schemeClr val="tx1"/>
                </a:solidFill>
                <a:latin typeface="Century Gothic" panose="020B0502020202020204" pitchFamily="34" charset="0"/>
              </a:defRPr>
            </a:lvl6pPr>
            <a:lvl7pPr marL="2971800" indent="-228600" eaLnBrk="0" fontAlgn="base" hangingPunct="0">
              <a:spcBef>
                <a:spcPct val="20000"/>
              </a:spcBef>
              <a:spcAft>
                <a:spcPct val="0"/>
              </a:spcAft>
              <a:buClr>
                <a:srgbClr val="ABDE91"/>
              </a:buClr>
              <a:buFont typeface="Wingdings 2" panose="05020102010507070707" pitchFamily="18" charset="2"/>
              <a:buChar char=""/>
              <a:defRPr sz="1900">
                <a:solidFill>
                  <a:schemeClr val="tx1"/>
                </a:solidFill>
                <a:latin typeface="Century Gothic" panose="020B0502020202020204" pitchFamily="34" charset="0"/>
              </a:defRPr>
            </a:lvl7pPr>
            <a:lvl8pPr marL="3429000" indent="-228600" eaLnBrk="0" fontAlgn="base" hangingPunct="0">
              <a:spcBef>
                <a:spcPct val="20000"/>
              </a:spcBef>
              <a:spcAft>
                <a:spcPct val="0"/>
              </a:spcAft>
              <a:buClr>
                <a:srgbClr val="ABDE91"/>
              </a:buClr>
              <a:buFont typeface="Wingdings 2" panose="05020102010507070707" pitchFamily="18" charset="2"/>
              <a:buChar char=""/>
              <a:defRPr sz="1900">
                <a:solidFill>
                  <a:schemeClr val="tx1"/>
                </a:solidFill>
                <a:latin typeface="Century Gothic" panose="020B0502020202020204" pitchFamily="34" charset="0"/>
              </a:defRPr>
            </a:lvl8pPr>
            <a:lvl9pPr marL="3886200" indent="-228600" eaLnBrk="0" fontAlgn="base" hangingPunct="0">
              <a:spcBef>
                <a:spcPct val="20000"/>
              </a:spcBef>
              <a:spcAft>
                <a:spcPct val="0"/>
              </a:spcAft>
              <a:buClr>
                <a:srgbClr val="ABDE91"/>
              </a:buClr>
              <a:buFont typeface="Wingdings 2" panose="05020102010507070707" pitchFamily="18" charset="2"/>
              <a:buChar char=""/>
              <a:defRPr sz="1900">
                <a:solidFill>
                  <a:schemeClr val="tx1"/>
                </a:solidFill>
                <a:latin typeface="Century Gothic" panose="020B0502020202020204" pitchFamily="34" charset="0"/>
              </a:defRPr>
            </a:lvl9pPr>
          </a:lstStyle>
          <a:p>
            <a:pPr algn="ctr">
              <a:spcBef>
                <a:spcPct val="0"/>
              </a:spcBef>
              <a:buClrTx/>
              <a:buSzTx/>
              <a:buFontTx/>
              <a:buNone/>
            </a:pPr>
            <a:r>
              <a:rPr lang="en-US" altLang="en-US" sz="1800">
                <a:solidFill>
                  <a:srgbClr val="000000"/>
                </a:solidFill>
                <a:latin typeface="Arial" panose="020B0604020202020204" pitchFamily="34" charset="0"/>
              </a:rPr>
              <a:t>Flammable</a:t>
            </a:r>
          </a:p>
        </p:txBody>
      </p:sp>
      <p:pic>
        <p:nvPicPr>
          <p:cNvPr id="47121" name="Picture 19"/>
          <p:cNvPicPr>
            <a:picLocks noChangeAspect="1" noChangeArrowheads="1"/>
          </p:cNvPicPr>
          <p:nvPr/>
        </p:nvPicPr>
        <p:blipFill>
          <a:blip r:embed="rId9"/>
          <a:stretch>
            <a:fillRect/>
          </a:stretch>
        </p:blipFill>
        <p:spPr bwMode="auto">
          <a:xfrm>
            <a:off x="2436813" y="4632325"/>
            <a:ext cx="1371600" cy="1371600"/>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22" name="Picture 21"/>
          <p:cNvPicPr>
            <a:picLocks noChangeAspect="1" noChangeArrowheads="1"/>
          </p:cNvPicPr>
          <p:nvPr/>
        </p:nvPicPr>
        <p:blipFill>
          <a:blip r:embed="rId10"/>
          <a:stretch>
            <a:fillRect/>
          </a:stretch>
        </p:blipFill>
        <p:spPr bwMode="auto">
          <a:xfrm>
            <a:off x="5397500" y="877888"/>
            <a:ext cx="1371600" cy="1371600"/>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23" name="Picture 23"/>
          <p:cNvPicPr>
            <a:picLocks noChangeAspect="1" noChangeArrowheads="1"/>
          </p:cNvPicPr>
          <p:nvPr/>
        </p:nvPicPr>
        <p:blipFill>
          <a:blip r:embed="rId11"/>
          <a:stretch>
            <a:fillRect/>
          </a:stretch>
        </p:blipFill>
        <p:spPr bwMode="auto">
          <a:xfrm>
            <a:off x="8369300" y="4632325"/>
            <a:ext cx="1371600" cy="1371600"/>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24" name="TextBox 19"/>
          <p:cNvSpPr txBox="1">
            <a:spLocks noChangeArrowheads="1"/>
          </p:cNvSpPr>
          <p:nvPr/>
        </p:nvSpPr>
        <p:spPr bwMode="auto">
          <a:xfrm>
            <a:off x="1955801" y="6021389"/>
            <a:ext cx="23336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Century Gothic" panose="020B0502020202020204" pitchFamily="34" charset="0"/>
              </a:defRPr>
            </a:lvl1pPr>
            <a:lvl2pPr marL="742950" indent="-285750" eaLnBrk="0" hangingPunct="0">
              <a:spcBef>
                <a:spcPct val="20000"/>
              </a:spcBef>
              <a:buClr>
                <a:schemeClr val="accent1"/>
              </a:buClr>
              <a:buSzPct val="95000"/>
              <a:buFont typeface="Verdana" panose="020B0604030504040204" pitchFamily="34" charset="0"/>
              <a:buChar char="›"/>
              <a:defRPr sz="2600">
                <a:solidFill>
                  <a:schemeClr val="tx1"/>
                </a:solidFill>
                <a:latin typeface="Century Gothic" panose="020B0502020202020204" pitchFamily="34" charset="0"/>
              </a:defRPr>
            </a:lvl2pPr>
            <a:lvl3pPr marL="1143000" indent="-228600" eaLnBrk="0" hangingPunct="0">
              <a:spcBef>
                <a:spcPct val="20000"/>
              </a:spcBef>
              <a:buClr>
                <a:schemeClr val="accent1"/>
              </a:buClr>
              <a:buFont typeface="Wingdings 2" panose="05020102010507070707" pitchFamily="18" charset="2"/>
              <a:buChar char=""/>
              <a:defRPr sz="2400">
                <a:solidFill>
                  <a:schemeClr val="tx1"/>
                </a:solidFill>
                <a:latin typeface="Century Gothic" panose="020B0502020202020204" pitchFamily="34" charset="0"/>
              </a:defRPr>
            </a:lvl3pPr>
            <a:lvl4pPr marL="1600200" indent="-228600" eaLnBrk="0" hangingPunct="0">
              <a:spcBef>
                <a:spcPct val="20000"/>
              </a:spcBef>
              <a:buClr>
                <a:schemeClr val="accent1"/>
              </a:buClr>
              <a:buFont typeface="Wingdings 2" panose="05020102010507070707" pitchFamily="18" charset="2"/>
              <a:buChar char=""/>
              <a:defRPr sz="2000">
                <a:solidFill>
                  <a:schemeClr val="tx1"/>
                </a:solidFill>
                <a:latin typeface="Century Gothic" panose="020B0502020202020204" pitchFamily="34" charset="0"/>
              </a:defRPr>
            </a:lvl4pPr>
            <a:lvl5pPr marL="2057400" indent="-228600" eaLnBrk="0" hangingPunct="0">
              <a:spcBef>
                <a:spcPct val="20000"/>
              </a:spcBef>
              <a:buClr>
                <a:srgbClr val="ABDE91"/>
              </a:buClr>
              <a:buFont typeface="Wingdings 2" panose="05020102010507070707" pitchFamily="18" charset="2"/>
              <a:buChar char=""/>
              <a:defRPr sz="1900">
                <a:solidFill>
                  <a:schemeClr val="tx1"/>
                </a:solidFill>
                <a:latin typeface="Century Gothic" panose="020B0502020202020204" pitchFamily="34" charset="0"/>
              </a:defRPr>
            </a:lvl5pPr>
            <a:lvl6pPr marL="2514600" indent="-228600" eaLnBrk="0" fontAlgn="base" hangingPunct="0">
              <a:spcBef>
                <a:spcPct val="20000"/>
              </a:spcBef>
              <a:spcAft>
                <a:spcPct val="0"/>
              </a:spcAft>
              <a:buClr>
                <a:srgbClr val="ABDE91"/>
              </a:buClr>
              <a:buFont typeface="Wingdings 2" panose="05020102010507070707" pitchFamily="18" charset="2"/>
              <a:buChar char=""/>
              <a:defRPr sz="1900">
                <a:solidFill>
                  <a:schemeClr val="tx1"/>
                </a:solidFill>
                <a:latin typeface="Century Gothic" panose="020B0502020202020204" pitchFamily="34" charset="0"/>
              </a:defRPr>
            </a:lvl6pPr>
            <a:lvl7pPr marL="2971800" indent="-228600" eaLnBrk="0" fontAlgn="base" hangingPunct="0">
              <a:spcBef>
                <a:spcPct val="20000"/>
              </a:spcBef>
              <a:spcAft>
                <a:spcPct val="0"/>
              </a:spcAft>
              <a:buClr>
                <a:srgbClr val="ABDE91"/>
              </a:buClr>
              <a:buFont typeface="Wingdings 2" panose="05020102010507070707" pitchFamily="18" charset="2"/>
              <a:buChar char=""/>
              <a:defRPr sz="1900">
                <a:solidFill>
                  <a:schemeClr val="tx1"/>
                </a:solidFill>
                <a:latin typeface="Century Gothic" panose="020B0502020202020204" pitchFamily="34" charset="0"/>
              </a:defRPr>
            </a:lvl7pPr>
            <a:lvl8pPr marL="3429000" indent="-228600" eaLnBrk="0" fontAlgn="base" hangingPunct="0">
              <a:spcBef>
                <a:spcPct val="20000"/>
              </a:spcBef>
              <a:spcAft>
                <a:spcPct val="0"/>
              </a:spcAft>
              <a:buClr>
                <a:srgbClr val="ABDE91"/>
              </a:buClr>
              <a:buFont typeface="Wingdings 2" panose="05020102010507070707" pitchFamily="18" charset="2"/>
              <a:buChar char=""/>
              <a:defRPr sz="1900">
                <a:solidFill>
                  <a:schemeClr val="tx1"/>
                </a:solidFill>
                <a:latin typeface="Century Gothic" panose="020B0502020202020204" pitchFamily="34" charset="0"/>
              </a:defRPr>
            </a:lvl8pPr>
            <a:lvl9pPr marL="3886200" indent="-228600" eaLnBrk="0" fontAlgn="base" hangingPunct="0">
              <a:spcBef>
                <a:spcPct val="20000"/>
              </a:spcBef>
              <a:spcAft>
                <a:spcPct val="0"/>
              </a:spcAft>
              <a:buClr>
                <a:srgbClr val="ABDE91"/>
              </a:buClr>
              <a:buFont typeface="Wingdings 2" panose="05020102010507070707" pitchFamily="18" charset="2"/>
              <a:buChar char=""/>
              <a:defRPr sz="1900">
                <a:solidFill>
                  <a:schemeClr val="tx1"/>
                </a:solidFill>
                <a:latin typeface="Century Gothic" panose="020B0502020202020204" pitchFamily="34" charset="0"/>
              </a:defRPr>
            </a:lvl9pPr>
          </a:lstStyle>
          <a:p>
            <a:pPr>
              <a:spcBef>
                <a:spcPct val="0"/>
              </a:spcBef>
              <a:buClrTx/>
              <a:buSzTx/>
              <a:buFontTx/>
              <a:buNone/>
            </a:pPr>
            <a:r>
              <a:rPr lang="en-US" altLang="en-US" sz="1800">
                <a:solidFill>
                  <a:srgbClr val="000000"/>
                </a:solidFill>
                <a:latin typeface="Arial" panose="020B0604020202020204" pitchFamily="34" charset="0"/>
              </a:rPr>
              <a:t>Gas Under Pressure</a:t>
            </a:r>
          </a:p>
        </p:txBody>
      </p:sp>
      <p:sp>
        <p:nvSpPr>
          <p:cNvPr id="47125" name="TextBox 20"/>
          <p:cNvSpPr txBox="1">
            <a:spLocks noChangeArrowheads="1"/>
          </p:cNvSpPr>
          <p:nvPr/>
        </p:nvSpPr>
        <p:spPr bwMode="auto">
          <a:xfrm>
            <a:off x="5321300" y="2257425"/>
            <a:ext cx="1524000" cy="369888"/>
          </a:xfrm>
          <a:prstGeom prst="rect">
            <a:avLst/>
          </a:prstGeom>
          <a:noFill/>
          <a:ln>
            <a:noFill/>
            <a:headEnd/>
            <a:tailEnd/>
          </a:ln>
          <a:extLst/>
        </p:spPr>
        <p:style>
          <a:lnRef idx="2">
            <a:schemeClr val="dk1"/>
          </a:lnRef>
          <a:fillRef idx="1">
            <a:schemeClr val="lt1"/>
          </a:fillRef>
          <a:effectRef idx="0">
            <a:schemeClr val="dk1"/>
          </a:effectRef>
          <a:fontRef idx="minor">
            <a:schemeClr val="dk1"/>
          </a:fontRef>
        </p:style>
        <p:txBody>
          <a:bodyPr>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algn="ctr" eaLnBrk="0" hangingPunct="0">
              <a:defRPr/>
            </a:pPr>
            <a:r>
              <a:rPr lang="en-US" dirty="0">
                <a:solidFill>
                  <a:srgbClr val="000000"/>
                </a:solidFill>
                <a:latin typeface="Arial" charset="0"/>
                <a:cs typeface="Arial" charset="0"/>
              </a:rPr>
              <a:t>Toxic</a:t>
            </a:r>
          </a:p>
        </p:txBody>
      </p:sp>
      <p:sp>
        <p:nvSpPr>
          <p:cNvPr id="47126" name="TextBox 21"/>
          <p:cNvSpPr txBox="1">
            <a:spLocks noChangeArrowheads="1"/>
          </p:cNvSpPr>
          <p:nvPr/>
        </p:nvSpPr>
        <p:spPr bwMode="auto">
          <a:xfrm>
            <a:off x="8123239" y="6021389"/>
            <a:ext cx="18637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Century Gothic" panose="020B0502020202020204" pitchFamily="34" charset="0"/>
              </a:defRPr>
            </a:lvl1pPr>
            <a:lvl2pPr marL="742950" indent="-285750" eaLnBrk="0" hangingPunct="0">
              <a:spcBef>
                <a:spcPct val="20000"/>
              </a:spcBef>
              <a:buClr>
                <a:schemeClr val="accent1"/>
              </a:buClr>
              <a:buSzPct val="95000"/>
              <a:buFont typeface="Verdana" panose="020B0604030504040204" pitchFamily="34" charset="0"/>
              <a:buChar char="›"/>
              <a:defRPr sz="2600">
                <a:solidFill>
                  <a:schemeClr val="tx1"/>
                </a:solidFill>
                <a:latin typeface="Century Gothic" panose="020B0502020202020204" pitchFamily="34" charset="0"/>
              </a:defRPr>
            </a:lvl2pPr>
            <a:lvl3pPr marL="1143000" indent="-228600" eaLnBrk="0" hangingPunct="0">
              <a:spcBef>
                <a:spcPct val="20000"/>
              </a:spcBef>
              <a:buClr>
                <a:schemeClr val="accent1"/>
              </a:buClr>
              <a:buFont typeface="Wingdings 2" panose="05020102010507070707" pitchFamily="18" charset="2"/>
              <a:buChar char=""/>
              <a:defRPr sz="2400">
                <a:solidFill>
                  <a:schemeClr val="tx1"/>
                </a:solidFill>
                <a:latin typeface="Century Gothic" panose="020B0502020202020204" pitchFamily="34" charset="0"/>
              </a:defRPr>
            </a:lvl3pPr>
            <a:lvl4pPr marL="1600200" indent="-228600" eaLnBrk="0" hangingPunct="0">
              <a:spcBef>
                <a:spcPct val="20000"/>
              </a:spcBef>
              <a:buClr>
                <a:schemeClr val="accent1"/>
              </a:buClr>
              <a:buFont typeface="Wingdings 2" panose="05020102010507070707" pitchFamily="18" charset="2"/>
              <a:buChar char=""/>
              <a:defRPr sz="2000">
                <a:solidFill>
                  <a:schemeClr val="tx1"/>
                </a:solidFill>
                <a:latin typeface="Century Gothic" panose="020B0502020202020204" pitchFamily="34" charset="0"/>
              </a:defRPr>
            </a:lvl4pPr>
            <a:lvl5pPr marL="2057400" indent="-228600" eaLnBrk="0" hangingPunct="0">
              <a:spcBef>
                <a:spcPct val="20000"/>
              </a:spcBef>
              <a:buClr>
                <a:srgbClr val="ABDE91"/>
              </a:buClr>
              <a:buFont typeface="Wingdings 2" panose="05020102010507070707" pitchFamily="18" charset="2"/>
              <a:buChar char=""/>
              <a:defRPr sz="1900">
                <a:solidFill>
                  <a:schemeClr val="tx1"/>
                </a:solidFill>
                <a:latin typeface="Century Gothic" panose="020B0502020202020204" pitchFamily="34" charset="0"/>
              </a:defRPr>
            </a:lvl5pPr>
            <a:lvl6pPr marL="2514600" indent="-228600" eaLnBrk="0" fontAlgn="base" hangingPunct="0">
              <a:spcBef>
                <a:spcPct val="20000"/>
              </a:spcBef>
              <a:spcAft>
                <a:spcPct val="0"/>
              </a:spcAft>
              <a:buClr>
                <a:srgbClr val="ABDE91"/>
              </a:buClr>
              <a:buFont typeface="Wingdings 2" panose="05020102010507070707" pitchFamily="18" charset="2"/>
              <a:buChar char=""/>
              <a:defRPr sz="1900">
                <a:solidFill>
                  <a:schemeClr val="tx1"/>
                </a:solidFill>
                <a:latin typeface="Century Gothic" panose="020B0502020202020204" pitchFamily="34" charset="0"/>
              </a:defRPr>
            </a:lvl6pPr>
            <a:lvl7pPr marL="2971800" indent="-228600" eaLnBrk="0" fontAlgn="base" hangingPunct="0">
              <a:spcBef>
                <a:spcPct val="20000"/>
              </a:spcBef>
              <a:spcAft>
                <a:spcPct val="0"/>
              </a:spcAft>
              <a:buClr>
                <a:srgbClr val="ABDE91"/>
              </a:buClr>
              <a:buFont typeface="Wingdings 2" panose="05020102010507070707" pitchFamily="18" charset="2"/>
              <a:buChar char=""/>
              <a:defRPr sz="1900">
                <a:solidFill>
                  <a:schemeClr val="tx1"/>
                </a:solidFill>
                <a:latin typeface="Century Gothic" panose="020B0502020202020204" pitchFamily="34" charset="0"/>
              </a:defRPr>
            </a:lvl7pPr>
            <a:lvl8pPr marL="3429000" indent="-228600" eaLnBrk="0" fontAlgn="base" hangingPunct="0">
              <a:spcBef>
                <a:spcPct val="20000"/>
              </a:spcBef>
              <a:spcAft>
                <a:spcPct val="0"/>
              </a:spcAft>
              <a:buClr>
                <a:srgbClr val="ABDE91"/>
              </a:buClr>
              <a:buFont typeface="Wingdings 2" panose="05020102010507070707" pitchFamily="18" charset="2"/>
              <a:buChar char=""/>
              <a:defRPr sz="1900">
                <a:solidFill>
                  <a:schemeClr val="tx1"/>
                </a:solidFill>
                <a:latin typeface="Century Gothic" panose="020B0502020202020204" pitchFamily="34" charset="0"/>
              </a:defRPr>
            </a:lvl8pPr>
            <a:lvl9pPr marL="3886200" indent="-228600" eaLnBrk="0" fontAlgn="base" hangingPunct="0">
              <a:spcBef>
                <a:spcPct val="20000"/>
              </a:spcBef>
              <a:spcAft>
                <a:spcPct val="0"/>
              </a:spcAft>
              <a:buClr>
                <a:srgbClr val="ABDE91"/>
              </a:buClr>
              <a:buFont typeface="Wingdings 2" panose="05020102010507070707" pitchFamily="18" charset="2"/>
              <a:buChar char=""/>
              <a:defRPr sz="1900">
                <a:solidFill>
                  <a:schemeClr val="tx1"/>
                </a:solidFill>
                <a:latin typeface="Century Gothic" panose="020B0502020202020204" pitchFamily="34" charset="0"/>
              </a:defRPr>
            </a:lvl9pPr>
          </a:lstStyle>
          <a:p>
            <a:pPr algn="ctr">
              <a:spcBef>
                <a:spcPct val="0"/>
              </a:spcBef>
              <a:buClrTx/>
              <a:buSzTx/>
              <a:buFontTx/>
              <a:buNone/>
            </a:pPr>
            <a:r>
              <a:rPr lang="en-US" altLang="en-US" sz="1800">
                <a:solidFill>
                  <a:srgbClr val="000000"/>
                </a:solidFill>
                <a:latin typeface="Arial" panose="020B0604020202020204" pitchFamily="34" charset="0"/>
              </a:rPr>
              <a:t>Aquatic Toxicity</a:t>
            </a:r>
          </a:p>
        </p:txBody>
      </p:sp>
      <p:pic>
        <p:nvPicPr>
          <p:cNvPr id="4098" name="Picture 2"/>
          <p:cNvPicPr>
            <a:picLocks noChangeAspect="1" noChangeArrowheads="1"/>
          </p:cNvPicPr>
          <p:nvPr/>
        </p:nvPicPr>
        <p:blipFill>
          <a:blip r:embed="rId12"/>
          <a:stretch>
            <a:fillRect/>
          </a:stretch>
        </p:blipFill>
        <p:spPr bwMode="auto">
          <a:xfrm>
            <a:off x="8369300" y="877888"/>
            <a:ext cx="1371600" cy="1371600"/>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pPr algn="ctr">
              <a:defRPr/>
            </a:pPr>
            <a:r>
              <a:rPr lang="en-US" sz="3000" dirty="0"/>
              <a:t>What do these 9 pictograms mean?</a:t>
            </a:r>
          </a:p>
        </p:txBody>
      </p:sp>
    </p:spTree>
    <p:custDataLst>
      <p:tags r:id="rId1"/>
    </p:custDataLst>
    <p:extLst>
      <p:ext uri="{BB962C8B-B14F-4D97-AF65-F5344CB8AC3E}">
        <p14:creationId xmlns:p14="http://schemas.microsoft.com/office/powerpoint/2010/main" val="26717014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7108"/>
                                        </p:tgtEl>
                                        <p:attrNameLst>
                                          <p:attrName>style.visibility</p:attrName>
                                        </p:attrNameLst>
                                      </p:cBhvr>
                                      <p:to>
                                        <p:strVal val="visible"/>
                                      </p:to>
                                    </p:set>
                                    <p:animEffect transition="in" filter="fade">
                                      <p:cBhvr>
                                        <p:cTn id="7" dur="500"/>
                                        <p:tgtEl>
                                          <p:spTgt spid="4710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7125"/>
                                        </p:tgtEl>
                                        <p:attrNameLst>
                                          <p:attrName>style.visibility</p:attrName>
                                        </p:attrNameLst>
                                      </p:cBhvr>
                                      <p:to>
                                        <p:strVal val="visible"/>
                                      </p:to>
                                    </p:set>
                                    <p:animEffect transition="in" filter="fade">
                                      <p:cBhvr>
                                        <p:cTn id="12" dur="500"/>
                                        <p:tgtEl>
                                          <p:spTgt spid="4712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7112"/>
                                        </p:tgtEl>
                                        <p:attrNameLst>
                                          <p:attrName>style.visibility</p:attrName>
                                        </p:attrNameLst>
                                      </p:cBhvr>
                                      <p:to>
                                        <p:strVal val="visible"/>
                                      </p:to>
                                    </p:set>
                                    <p:animEffect transition="in" filter="fade">
                                      <p:cBhvr>
                                        <p:cTn id="17" dur="500"/>
                                        <p:tgtEl>
                                          <p:spTgt spid="4711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7116"/>
                                        </p:tgtEl>
                                        <p:attrNameLst>
                                          <p:attrName>style.visibility</p:attrName>
                                        </p:attrNameLst>
                                      </p:cBhvr>
                                      <p:to>
                                        <p:strVal val="visible"/>
                                      </p:to>
                                    </p:set>
                                    <p:animEffect transition="in" filter="fade">
                                      <p:cBhvr>
                                        <p:cTn id="22" dur="500"/>
                                        <p:tgtEl>
                                          <p:spTgt spid="4711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7118"/>
                                        </p:tgtEl>
                                        <p:attrNameLst>
                                          <p:attrName>style.visibility</p:attrName>
                                        </p:attrNameLst>
                                      </p:cBhvr>
                                      <p:to>
                                        <p:strVal val="visible"/>
                                      </p:to>
                                    </p:set>
                                    <p:animEffect transition="in" filter="fade">
                                      <p:cBhvr>
                                        <p:cTn id="27" dur="500"/>
                                        <p:tgtEl>
                                          <p:spTgt spid="47118"/>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7120"/>
                                        </p:tgtEl>
                                        <p:attrNameLst>
                                          <p:attrName>style.visibility</p:attrName>
                                        </p:attrNameLst>
                                      </p:cBhvr>
                                      <p:to>
                                        <p:strVal val="visible"/>
                                      </p:to>
                                    </p:set>
                                    <p:animEffect transition="in" filter="fade">
                                      <p:cBhvr>
                                        <p:cTn id="32" dur="500"/>
                                        <p:tgtEl>
                                          <p:spTgt spid="47120"/>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7124"/>
                                        </p:tgtEl>
                                        <p:attrNameLst>
                                          <p:attrName>style.visibility</p:attrName>
                                        </p:attrNameLst>
                                      </p:cBhvr>
                                      <p:to>
                                        <p:strVal val="visible"/>
                                      </p:to>
                                    </p:set>
                                    <p:animEffect transition="in" filter="fade">
                                      <p:cBhvr>
                                        <p:cTn id="37" dur="500"/>
                                        <p:tgtEl>
                                          <p:spTgt spid="47124"/>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7110"/>
                                        </p:tgtEl>
                                        <p:attrNameLst>
                                          <p:attrName>style.visibility</p:attrName>
                                        </p:attrNameLst>
                                      </p:cBhvr>
                                      <p:to>
                                        <p:strVal val="visible"/>
                                      </p:to>
                                    </p:set>
                                    <p:animEffect transition="in" filter="fade">
                                      <p:cBhvr>
                                        <p:cTn id="42" dur="500"/>
                                        <p:tgtEl>
                                          <p:spTgt spid="47110"/>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47126"/>
                                        </p:tgtEl>
                                        <p:attrNameLst>
                                          <p:attrName>style.visibility</p:attrName>
                                        </p:attrNameLst>
                                      </p:cBhvr>
                                      <p:to>
                                        <p:strVal val="visible"/>
                                      </p:to>
                                    </p:set>
                                    <p:animEffect transition="in" filter="fade">
                                      <p:cBhvr>
                                        <p:cTn id="47" dur="500"/>
                                        <p:tgtEl>
                                          <p:spTgt spid="47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8" grpId="0"/>
      <p:bldP spid="47110" grpId="0"/>
      <p:bldP spid="47112" grpId="0"/>
      <p:bldP spid="47116" grpId="0"/>
      <p:bldP spid="47118" grpId="0"/>
      <p:bldP spid="47120" grpId="0"/>
      <p:bldP spid="47124" grpId="0"/>
      <p:bldP spid="47125" grpId="0"/>
      <p:bldP spid="4712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Lock Out Tag Out</a:t>
            </a:r>
            <a:endParaRPr lang="en-US" dirty="0"/>
          </a:p>
        </p:txBody>
      </p:sp>
    </p:spTree>
    <p:extLst>
      <p:ext uri="{BB962C8B-B14F-4D97-AF65-F5344CB8AC3E}">
        <p14:creationId xmlns:p14="http://schemas.microsoft.com/office/powerpoint/2010/main" val="51333821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152400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6" name="Title 5"/>
          <p:cNvSpPr>
            <a:spLocks noGrp="1"/>
          </p:cNvSpPr>
          <p:nvPr>
            <p:ph type="title"/>
          </p:nvPr>
        </p:nvSpPr>
        <p:spPr/>
        <p:txBody>
          <a:bodyPr>
            <a:normAutofit/>
          </a:bodyPr>
          <a:lstStyle/>
          <a:p>
            <a:pPr>
              <a:defRPr/>
            </a:pPr>
            <a:r>
              <a:rPr lang="en-US" dirty="0" smtClean="0">
                <a:latin typeface="Arial" pitchFamily="34" charset="0"/>
                <a:cs typeface="Arial" pitchFamily="34" charset="0"/>
              </a:rPr>
              <a:t>These are the 3 pictograms used for warning of Health Hazards</a:t>
            </a:r>
            <a:endParaRPr lang="en-US" dirty="0"/>
          </a:p>
        </p:txBody>
      </p:sp>
      <p:sp>
        <p:nvSpPr>
          <p:cNvPr id="125956" name="Content Placeholder 6"/>
          <p:cNvSpPr>
            <a:spLocks noGrp="1"/>
          </p:cNvSpPr>
          <p:nvPr>
            <p:ph sz="half" idx="2"/>
          </p:nvPr>
        </p:nvSpPr>
        <p:spPr/>
        <p:txBody>
          <a:bodyPr/>
          <a:lstStyle/>
          <a:p>
            <a:r>
              <a:rPr lang="en-US" altLang="en-US" smtClean="0">
                <a:latin typeface="Arial" panose="020B0604020202020204" pitchFamily="34" charset="0"/>
                <a:cs typeface="Arial" panose="020B0604020202020204" pitchFamily="34" charset="0"/>
              </a:rPr>
              <a:t>These first 3 pictograms cover health hazards of chemicals that can harm you if they get inside your body.  </a:t>
            </a:r>
          </a:p>
          <a:p>
            <a:endParaRPr lang="en-US" altLang="en-US" smtClean="0"/>
          </a:p>
        </p:txBody>
      </p:sp>
      <p:pic>
        <p:nvPicPr>
          <p:cNvPr id="2" name="Picture 1"/>
          <p:cNvPicPr>
            <a:picLocks noChangeAspect="1"/>
          </p:cNvPicPr>
          <p:nvPr/>
        </p:nvPicPr>
        <p:blipFill>
          <a:blip r:embed="rId4"/>
          <a:stretch>
            <a:fillRect/>
          </a:stretch>
        </p:blipFill>
        <p:spPr>
          <a:xfrm>
            <a:off x="7453313" y="223838"/>
            <a:ext cx="2743200" cy="2743200"/>
          </a:xfrm>
          <a:prstGeom prst="rect">
            <a:avLst/>
          </a:prstGeom>
          <a:effectLst>
            <a:outerShdw blurRad="63500" sx="102000" sy="102000" algn="ctr" rotWithShape="0">
              <a:prstClr val="black">
                <a:alpha val="40000"/>
              </a:prstClr>
            </a:outerShdw>
          </a:effectLst>
        </p:spPr>
      </p:pic>
      <p:pic>
        <p:nvPicPr>
          <p:cNvPr id="3" name="Picture 2"/>
          <p:cNvPicPr>
            <a:picLocks noChangeAspect="1"/>
          </p:cNvPicPr>
          <p:nvPr/>
        </p:nvPicPr>
        <p:blipFill>
          <a:blip r:embed="rId5"/>
          <a:stretch>
            <a:fillRect/>
          </a:stretch>
        </p:blipFill>
        <p:spPr>
          <a:xfrm>
            <a:off x="7453313" y="3656013"/>
            <a:ext cx="2743200" cy="2743200"/>
          </a:xfrm>
          <a:prstGeom prst="rect">
            <a:avLst/>
          </a:prstGeom>
          <a:effectLst>
            <a:outerShdw blurRad="63500" sx="102000" sy="102000" algn="ctr" rotWithShape="0">
              <a:prstClr val="black">
                <a:alpha val="40000"/>
              </a:prstClr>
            </a:outerShdw>
          </a:effectLst>
        </p:spPr>
      </p:pic>
      <p:pic>
        <p:nvPicPr>
          <p:cNvPr id="4" name="Picture 3"/>
          <p:cNvPicPr>
            <a:picLocks noChangeAspect="1"/>
          </p:cNvPicPr>
          <p:nvPr/>
        </p:nvPicPr>
        <p:blipFill>
          <a:blip r:embed="rId6"/>
          <a:stretch>
            <a:fillRect/>
          </a:stretch>
        </p:blipFill>
        <p:spPr>
          <a:xfrm>
            <a:off x="4019550" y="3656013"/>
            <a:ext cx="2743200" cy="2743200"/>
          </a:xfrm>
          <a:prstGeom prst="rect">
            <a:avLst/>
          </a:prstGeom>
          <a:effectLst>
            <a:outerShdw blurRad="63500" sx="102000" sy="102000" algn="ctr" rotWithShape="0">
              <a:prstClr val="black">
                <a:alpha val="40000"/>
              </a:prstClr>
            </a:outerShdw>
          </a:effectLst>
        </p:spPr>
      </p:pic>
    </p:spTree>
    <p:custDataLst>
      <p:tags r:id="rId1"/>
    </p:custDataLst>
    <p:extLst>
      <p:ext uri="{BB962C8B-B14F-4D97-AF65-F5344CB8AC3E}">
        <p14:creationId xmlns:p14="http://schemas.microsoft.com/office/powerpoint/2010/main" val="167201080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p:cNvCxnSpPr/>
          <p:nvPr/>
        </p:nvCxnSpPr>
        <p:spPr>
          <a:xfrm>
            <a:off x="152400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grpSp>
        <p:nvGrpSpPr>
          <p:cNvPr id="134147" name="Picto Guide Picture" hidden="1"/>
          <p:cNvGrpSpPr>
            <a:grpSpLocks noChangeAspect="1"/>
          </p:cNvGrpSpPr>
          <p:nvPr/>
        </p:nvGrpSpPr>
        <p:grpSpPr bwMode="auto">
          <a:xfrm>
            <a:off x="7259639" y="271464"/>
            <a:ext cx="3146425" cy="3178175"/>
            <a:chOff x="2853772" y="1214070"/>
            <a:chExt cx="6290228" cy="6355508"/>
          </a:xfrm>
        </p:grpSpPr>
        <p:pic>
          <p:nvPicPr>
            <p:cNvPr id="3" name="Picture 2"/>
            <p:cNvPicPr>
              <a:picLocks noChangeAspect="1"/>
            </p:cNvPicPr>
            <p:nvPr/>
          </p:nvPicPr>
          <p:blipFill>
            <a:blip r:embed="rId4"/>
            <a:stretch>
              <a:fillRect/>
            </a:stretch>
          </p:blipFill>
          <p:spPr>
            <a:xfrm>
              <a:off x="4456478" y="1214070"/>
              <a:ext cx="3100684" cy="3098390"/>
            </a:xfrm>
            <a:prstGeom prst="rect">
              <a:avLst/>
            </a:prstGeom>
            <a:effectLst>
              <a:outerShdw blurRad="63500" sx="102000" sy="102000" algn="ctr" rotWithShape="0">
                <a:prstClr val="black">
                  <a:alpha val="40000"/>
                </a:prstClr>
              </a:outerShdw>
            </a:effectLst>
          </p:spPr>
        </p:pic>
        <p:pic>
          <p:nvPicPr>
            <p:cNvPr id="4" name="Picture 3"/>
            <p:cNvPicPr>
              <a:picLocks noChangeAspect="1"/>
            </p:cNvPicPr>
            <p:nvPr/>
          </p:nvPicPr>
          <p:blipFill>
            <a:blip r:embed="rId5"/>
            <a:stretch>
              <a:fillRect/>
            </a:stretch>
          </p:blipFill>
          <p:spPr>
            <a:xfrm>
              <a:off x="2853772" y="2845804"/>
              <a:ext cx="3100682" cy="3098390"/>
            </a:xfrm>
            <a:prstGeom prst="rect">
              <a:avLst/>
            </a:prstGeom>
            <a:effectLst>
              <a:outerShdw blurRad="63500" sx="102000" sy="102000" algn="ctr" rotWithShape="0">
                <a:prstClr val="black">
                  <a:alpha val="40000"/>
                </a:prstClr>
              </a:outerShdw>
            </a:effectLst>
          </p:spPr>
        </p:pic>
        <p:pic>
          <p:nvPicPr>
            <p:cNvPr id="5" name="Picture 4"/>
            <p:cNvPicPr>
              <a:picLocks noChangeAspect="1"/>
            </p:cNvPicPr>
            <p:nvPr/>
          </p:nvPicPr>
          <p:blipFill>
            <a:blip r:embed="rId6"/>
            <a:stretch>
              <a:fillRect/>
            </a:stretch>
          </p:blipFill>
          <p:spPr>
            <a:xfrm>
              <a:off x="6043316" y="2845804"/>
              <a:ext cx="3100684" cy="3098390"/>
            </a:xfrm>
            <a:prstGeom prst="rect">
              <a:avLst/>
            </a:prstGeom>
            <a:effectLst>
              <a:outerShdw blurRad="63500" sx="102000" sy="102000" algn="ctr" rotWithShape="0">
                <a:prstClr val="black">
                  <a:alpha val="40000"/>
                </a:prstClr>
              </a:outerShdw>
            </a:effectLst>
          </p:spPr>
        </p:pic>
        <p:pic>
          <p:nvPicPr>
            <p:cNvPr id="6" name="Picture 5"/>
            <p:cNvPicPr>
              <a:picLocks noChangeAspect="1"/>
            </p:cNvPicPr>
            <p:nvPr/>
          </p:nvPicPr>
          <p:blipFill>
            <a:blip r:embed="rId7"/>
            <a:stretch>
              <a:fillRect/>
            </a:stretch>
          </p:blipFill>
          <p:spPr>
            <a:xfrm>
              <a:off x="4456478" y="4471188"/>
              <a:ext cx="3100684" cy="3098390"/>
            </a:xfrm>
            <a:prstGeom prst="rect">
              <a:avLst/>
            </a:prstGeom>
            <a:effectLst>
              <a:outerShdw blurRad="63500" sx="102000" sy="102000" algn="ctr" rotWithShape="0">
                <a:prstClr val="black">
                  <a:alpha val="40000"/>
                </a:prstClr>
              </a:outerShdw>
            </a:effectLst>
          </p:spPr>
        </p:pic>
      </p:grpSp>
      <p:grpSp>
        <p:nvGrpSpPr>
          <p:cNvPr id="19" name="Corrosive Picto"/>
          <p:cNvGrpSpPr>
            <a:grpSpLocks/>
          </p:cNvGrpSpPr>
          <p:nvPr/>
        </p:nvGrpSpPr>
        <p:grpSpPr bwMode="auto">
          <a:xfrm>
            <a:off x="4657725" y="1522413"/>
            <a:ext cx="4140200" cy="4138612"/>
            <a:chOff x="3022089" y="1879089"/>
            <a:chExt cx="3099822" cy="3099822"/>
          </a:xfrm>
        </p:grpSpPr>
        <p:sp>
          <p:nvSpPr>
            <p:cNvPr id="17" name="Corrosive BG"/>
            <p:cNvSpPr/>
            <p:nvPr/>
          </p:nvSpPr>
          <p:spPr>
            <a:xfrm rot="18900000">
              <a:off x="3619946" y="2477175"/>
              <a:ext cx="1904108" cy="1903650"/>
            </a:xfrm>
            <a:prstGeom prst="rect">
              <a:avLst/>
            </a:prstGeom>
            <a:ln/>
          </p:spPr>
          <p:style>
            <a:lnRef idx="2">
              <a:schemeClr val="accent5"/>
            </a:lnRef>
            <a:fillRef idx="1">
              <a:schemeClr val="lt1"/>
            </a:fillRef>
            <a:effectRef idx="0">
              <a:schemeClr val="accent5"/>
            </a:effectRef>
            <a:fontRef idx="minor">
              <a:schemeClr val="dk1"/>
            </a:fontRef>
          </p:style>
          <p:txBody>
            <a:bodyPr anchor="ctr"/>
            <a:lstStyle/>
            <a:p>
              <a:pPr algn="ctr" eaLnBrk="0" fontAlgn="base" hangingPunct="0">
                <a:spcBef>
                  <a:spcPct val="0"/>
                </a:spcBef>
                <a:spcAft>
                  <a:spcPct val="0"/>
                </a:spcAft>
                <a:defRPr/>
              </a:pPr>
              <a:r>
                <a:rPr lang="en-US" dirty="0">
                  <a:solidFill>
                    <a:srgbClr val="FFFFFF"/>
                  </a:solidFill>
                </a:rPr>
                <a:t>Corr</a:t>
              </a:r>
            </a:p>
          </p:txBody>
        </p:sp>
        <p:pic>
          <p:nvPicPr>
            <p:cNvPr id="13" name="Corrosive Picture"/>
            <p:cNvPicPr>
              <a:picLocks noChangeAspect="1"/>
            </p:cNvPicPr>
            <p:nvPr/>
          </p:nvPicPr>
          <p:blipFill>
            <a:blip r:embed="rId8"/>
            <a:stretch>
              <a:fillRect/>
            </a:stretch>
          </p:blipFill>
          <p:spPr>
            <a:xfrm>
              <a:off x="3022089" y="1879089"/>
              <a:ext cx="3099822" cy="3099822"/>
            </a:xfrm>
            <a:prstGeom prst="rect">
              <a:avLst/>
            </a:prstGeom>
          </p:spPr>
          <p:style>
            <a:lnRef idx="2">
              <a:schemeClr val="accent5"/>
            </a:lnRef>
            <a:fillRef idx="1">
              <a:schemeClr val="lt1"/>
            </a:fillRef>
            <a:effectRef idx="0">
              <a:schemeClr val="accent5"/>
            </a:effectRef>
            <a:fontRef idx="minor">
              <a:schemeClr val="dk1"/>
            </a:fontRef>
          </p:style>
        </p:pic>
      </p:grpSp>
      <p:grpSp>
        <p:nvGrpSpPr>
          <p:cNvPr id="22" name="Cancer Picto"/>
          <p:cNvGrpSpPr>
            <a:grpSpLocks/>
          </p:cNvGrpSpPr>
          <p:nvPr/>
        </p:nvGrpSpPr>
        <p:grpSpPr bwMode="auto">
          <a:xfrm>
            <a:off x="4657725" y="1560513"/>
            <a:ext cx="4140200" cy="4138612"/>
            <a:chOff x="3022089" y="1879089"/>
            <a:chExt cx="3099822" cy="3099822"/>
          </a:xfrm>
        </p:grpSpPr>
        <p:sp>
          <p:nvSpPr>
            <p:cNvPr id="18" name="Cancer BG"/>
            <p:cNvSpPr/>
            <p:nvPr/>
          </p:nvSpPr>
          <p:spPr>
            <a:xfrm rot="18900000">
              <a:off x="3619946" y="2477175"/>
              <a:ext cx="1904108" cy="1903650"/>
            </a:xfrm>
            <a:prstGeom prst="rect">
              <a:avLst/>
            </a:prstGeom>
            <a:ln/>
          </p:spPr>
          <p:style>
            <a:lnRef idx="2">
              <a:schemeClr val="accent5"/>
            </a:lnRef>
            <a:fillRef idx="1">
              <a:schemeClr val="lt1"/>
            </a:fillRef>
            <a:effectRef idx="0">
              <a:schemeClr val="accent5"/>
            </a:effectRef>
            <a:fontRef idx="minor">
              <a:schemeClr val="dk1"/>
            </a:fontRef>
          </p:style>
          <p:txBody>
            <a:bodyPr anchor="ctr"/>
            <a:lstStyle/>
            <a:p>
              <a:pPr algn="ctr" eaLnBrk="0" fontAlgn="base" hangingPunct="0">
                <a:spcBef>
                  <a:spcPct val="0"/>
                </a:spcBef>
                <a:spcAft>
                  <a:spcPct val="0"/>
                </a:spcAft>
                <a:defRPr/>
              </a:pPr>
              <a:endParaRPr lang="en-US" dirty="0">
                <a:solidFill>
                  <a:srgbClr val="FFFFFF"/>
                </a:solidFill>
              </a:endParaRPr>
            </a:p>
          </p:txBody>
        </p:sp>
        <p:pic>
          <p:nvPicPr>
            <p:cNvPr id="12" name="Cancer Picture"/>
            <p:cNvPicPr>
              <a:picLocks noChangeAspect="1"/>
            </p:cNvPicPr>
            <p:nvPr/>
          </p:nvPicPr>
          <p:blipFill>
            <a:blip r:embed="rId9"/>
            <a:stretch>
              <a:fillRect/>
            </a:stretch>
          </p:blipFill>
          <p:spPr>
            <a:xfrm>
              <a:off x="3022089" y="1879089"/>
              <a:ext cx="3099822" cy="3099822"/>
            </a:xfrm>
            <a:prstGeom prst="rect">
              <a:avLst/>
            </a:prstGeom>
          </p:spPr>
          <p:style>
            <a:lnRef idx="2">
              <a:schemeClr val="accent5"/>
            </a:lnRef>
            <a:fillRef idx="1">
              <a:schemeClr val="lt1"/>
            </a:fillRef>
            <a:effectRef idx="0">
              <a:schemeClr val="accent5"/>
            </a:effectRef>
            <a:fontRef idx="minor">
              <a:schemeClr val="dk1"/>
            </a:fontRef>
          </p:style>
        </p:pic>
      </p:grpSp>
      <p:grpSp>
        <p:nvGrpSpPr>
          <p:cNvPr id="23" name="Skull n Xbones Picto"/>
          <p:cNvGrpSpPr>
            <a:grpSpLocks/>
          </p:cNvGrpSpPr>
          <p:nvPr/>
        </p:nvGrpSpPr>
        <p:grpSpPr bwMode="auto">
          <a:xfrm>
            <a:off x="4679950" y="1589088"/>
            <a:ext cx="4140200" cy="4138612"/>
            <a:chOff x="3022089" y="1879089"/>
            <a:chExt cx="3099822" cy="3099822"/>
          </a:xfrm>
        </p:grpSpPr>
        <p:sp>
          <p:nvSpPr>
            <p:cNvPr id="21" name="Skull n Xbones BG"/>
            <p:cNvSpPr/>
            <p:nvPr/>
          </p:nvSpPr>
          <p:spPr>
            <a:xfrm rot="18900000">
              <a:off x="3619946" y="2477175"/>
              <a:ext cx="1904108" cy="1903650"/>
            </a:xfrm>
            <a:prstGeom prst="rect">
              <a:avLst/>
            </a:prstGeom>
            <a:ln/>
          </p:spPr>
          <p:style>
            <a:lnRef idx="2">
              <a:schemeClr val="accent5"/>
            </a:lnRef>
            <a:fillRef idx="1">
              <a:schemeClr val="lt1"/>
            </a:fillRef>
            <a:effectRef idx="0">
              <a:schemeClr val="accent5"/>
            </a:effectRef>
            <a:fontRef idx="minor">
              <a:schemeClr val="dk1"/>
            </a:fontRef>
          </p:style>
          <p:txBody>
            <a:bodyPr anchor="ctr"/>
            <a:lstStyle/>
            <a:p>
              <a:pPr algn="ctr" eaLnBrk="0" fontAlgn="base" hangingPunct="0">
                <a:spcBef>
                  <a:spcPct val="0"/>
                </a:spcBef>
                <a:spcAft>
                  <a:spcPct val="0"/>
                </a:spcAft>
                <a:defRPr/>
              </a:pPr>
              <a:endParaRPr lang="en-US" dirty="0">
                <a:solidFill>
                  <a:srgbClr val="FFFFFF"/>
                </a:solidFill>
              </a:endParaRPr>
            </a:p>
          </p:txBody>
        </p:sp>
        <p:pic>
          <p:nvPicPr>
            <p:cNvPr id="11" name="Skull n Xbones Picture"/>
            <p:cNvPicPr>
              <a:picLocks noChangeAspect="1"/>
            </p:cNvPicPr>
            <p:nvPr/>
          </p:nvPicPr>
          <p:blipFill>
            <a:blip r:embed="rId10"/>
            <a:stretch>
              <a:fillRect/>
            </a:stretch>
          </p:blipFill>
          <p:spPr>
            <a:xfrm>
              <a:off x="3022089" y="1879089"/>
              <a:ext cx="3099822" cy="3099822"/>
            </a:xfrm>
            <a:prstGeom prst="rect">
              <a:avLst/>
            </a:prstGeom>
          </p:spPr>
          <p:style>
            <a:lnRef idx="2">
              <a:schemeClr val="accent5"/>
            </a:lnRef>
            <a:fillRef idx="1">
              <a:schemeClr val="lt1"/>
            </a:fillRef>
            <a:effectRef idx="0">
              <a:schemeClr val="accent5"/>
            </a:effectRef>
            <a:fontRef idx="minor">
              <a:schemeClr val="dk1"/>
            </a:fontRef>
          </p:style>
        </p:pic>
      </p:grpSp>
      <p:grpSp>
        <p:nvGrpSpPr>
          <p:cNvPr id="24" name="Flame Picto"/>
          <p:cNvGrpSpPr>
            <a:grpSpLocks/>
          </p:cNvGrpSpPr>
          <p:nvPr/>
        </p:nvGrpSpPr>
        <p:grpSpPr bwMode="auto">
          <a:xfrm>
            <a:off x="4670425" y="1543051"/>
            <a:ext cx="4140200" cy="4138613"/>
            <a:chOff x="3022089" y="1879089"/>
            <a:chExt cx="3099822" cy="3099822"/>
          </a:xfrm>
        </p:grpSpPr>
        <p:sp>
          <p:nvSpPr>
            <p:cNvPr id="20" name="Flame BG"/>
            <p:cNvSpPr/>
            <p:nvPr/>
          </p:nvSpPr>
          <p:spPr>
            <a:xfrm rot="18900000">
              <a:off x="3619946" y="2477175"/>
              <a:ext cx="1904108" cy="1903649"/>
            </a:xfrm>
            <a:prstGeom prst="rect">
              <a:avLst/>
            </a:prstGeom>
            <a:ln/>
          </p:spPr>
          <p:style>
            <a:lnRef idx="2">
              <a:schemeClr val="accent5"/>
            </a:lnRef>
            <a:fillRef idx="1">
              <a:schemeClr val="lt1"/>
            </a:fillRef>
            <a:effectRef idx="0">
              <a:schemeClr val="accent5"/>
            </a:effectRef>
            <a:fontRef idx="minor">
              <a:schemeClr val="dk1"/>
            </a:fontRef>
          </p:style>
          <p:txBody>
            <a:bodyPr anchor="ctr"/>
            <a:lstStyle/>
            <a:p>
              <a:pPr algn="ctr" eaLnBrk="0" fontAlgn="base" hangingPunct="0">
                <a:spcBef>
                  <a:spcPct val="0"/>
                </a:spcBef>
                <a:spcAft>
                  <a:spcPct val="0"/>
                </a:spcAft>
                <a:defRPr/>
              </a:pPr>
              <a:endParaRPr lang="en-US" dirty="0">
                <a:solidFill>
                  <a:srgbClr val="FFFFFF"/>
                </a:solidFill>
              </a:endParaRPr>
            </a:p>
          </p:txBody>
        </p:sp>
        <p:pic>
          <p:nvPicPr>
            <p:cNvPr id="10" name="Flame Picture"/>
            <p:cNvPicPr>
              <a:picLocks noChangeAspect="1"/>
            </p:cNvPicPr>
            <p:nvPr/>
          </p:nvPicPr>
          <p:blipFill>
            <a:blip r:embed="rId11"/>
            <a:stretch>
              <a:fillRect/>
            </a:stretch>
          </p:blipFill>
          <p:spPr>
            <a:xfrm>
              <a:off x="3022089" y="1879089"/>
              <a:ext cx="3099822" cy="3099822"/>
            </a:xfrm>
            <a:prstGeom prst="rect">
              <a:avLst/>
            </a:prstGeom>
          </p:spPr>
          <p:style>
            <a:lnRef idx="2">
              <a:schemeClr val="accent5"/>
            </a:lnRef>
            <a:fillRef idx="1">
              <a:schemeClr val="lt1"/>
            </a:fillRef>
            <a:effectRef idx="0">
              <a:schemeClr val="accent5"/>
            </a:effectRef>
            <a:fontRef idx="minor">
              <a:schemeClr val="dk1"/>
            </a:fontRef>
          </p:style>
        </p:pic>
      </p:grpSp>
      <p:sp>
        <p:nvSpPr>
          <p:cNvPr id="7" name="Flame Text"/>
          <p:cNvSpPr/>
          <p:nvPr/>
        </p:nvSpPr>
        <p:spPr>
          <a:xfrm>
            <a:off x="1611314" y="2233614"/>
            <a:ext cx="2808287" cy="3411537"/>
          </a:xfrm>
          <a:prstGeom prst="wedgeRoundRectCallout">
            <a:avLst>
              <a:gd name="adj1" fmla="val 68008"/>
              <a:gd name="adj2" fmla="val -8252"/>
              <a:gd name="adj3" fmla="val 16667"/>
            </a:avLst>
          </a:prstGeom>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marL="285750" indent="-285750" eaLnBrk="0" fontAlgn="base" hangingPunct="0">
              <a:spcBef>
                <a:spcPct val="0"/>
              </a:spcBef>
              <a:spcAft>
                <a:spcPct val="0"/>
              </a:spcAft>
              <a:buFont typeface="Arial" pitchFamily="34" charset="0"/>
              <a:buChar char="•"/>
              <a:defRPr/>
            </a:pPr>
            <a:r>
              <a:rPr lang="en-US" dirty="0">
                <a:solidFill>
                  <a:srgbClr val="0070C0"/>
                </a:solidFill>
              </a:rPr>
              <a:t>This is a flammable liquid and vapor;</a:t>
            </a:r>
          </a:p>
          <a:p>
            <a:pPr marL="285750" indent="-285750" eaLnBrk="0" fontAlgn="base" hangingPunct="0">
              <a:spcBef>
                <a:spcPct val="0"/>
              </a:spcBef>
              <a:spcAft>
                <a:spcPct val="0"/>
              </a:spcAft>
              <a:buFont typeface="Arial" pitchFamily="34" charset="0"/>
              <a:buChar char="•"/>
              <a:defRPr/>
            </a:pPr>
            <a:r>
              <a:rPr lang="en-US" dirty="0">
                <a:solidFill>
                  <a:srgbClr val="0070C0"/>
                </a:solidFill>
              </a:rPr>
              <a:t>Keep away from heat/sparks/</a:t>
            </a:r>
            <a:br>
              <a:rPr lang="en-US" dirty="0">
                <a:solidFill>
                  <a:srgbClr val="0070C0"/>
                </a:solidFill>
              </a:rPr>
            </a:br>
            <a:r>
              <a:rPr lang="en-US" dirty="0">
                <a:solidFill>
                  <a:srgbClr val="0070C0"/>
                </a:solidFill>
              </a:rPr>
              <a:t>open flames/hot surfaces. – No smoking;</a:t>
            </a:r>
          </a:p>
          <a:p>
            <a:pPr marL="285750" indent="-285750" eaLnBrk="0" fontAlgn="base" hangingPunct="0">
              <a:spcBef>
                <a:spcPct val="0"/>
              </a:spcBef>
              <a:spcAft>
                <a:spcPct val="0"/>
              </a:spcAft>
              <a:buFont typeface="Arial" pitchFamily="34" charset="0"/>
              <a:buChar char="•"/>
              <a:defRPr/>
            </a:pPr>
            <a:r>
              <a:rPr lang="en-US" dirty="0">
                <a:solidFill>
                  <a:srgbClr val="0070C0"/>
                </a:solidFill>
              </a:rPr>
              <a:t>Store in a well-ventilated place. Keep cool;</a:t>
            </a:r>
          </a:p>
          <a:p>
            <a:pPr marL="285750" indent="-285750" eaLnBrk="0" fontAlgn="base" hangingPunct="0">
              <a:spcBef>
                <a:spcPct val="0"/>
              </a:spcBef>
              <a:spcAft>
                <a:spcPct val="0"/>
              </a:spcAft>
              <a:buFont typeface="Arial" pitchFamily="34" charset="0"/>
              <a:buChar char="•"/>
              <a:defRPr/>
            </a:pPr>
            <a:r>
              <a:rPr lang="en-US" dirty="0">
                <a:solidFill>
                  <a:srgbClr val="0070C0"/>
                </a:solidFill>
              </a:rPr>
              <a:t>Etc.</a:t>
            </a:r>
          </a:p>
        </p:txBody>
      </p:sp>
      <p:sp>
        <p:nvSpPr>
          <p:cNvPr id="14" name="Skull n Xbones Text"/>
          <p:cNvSpPr/>
          <p:nvPr/>
        </p:nvSpPr>
        <p:spPr>
          <a:xfrm>
            <a:off x="1611314" y="1941513"/>
            <a:ext cx="2808287" cy="3681412"/>
          </a:xfrm>
          <a:prstGeom prst="wedgeRoundRectCallout">
            <a:avLst>
              <a:gd name="adj1" fmla="val 67842"/>
              <a:gd name="adj2" fmla="val -10935"/>
              <a:gd name="adj3" fmla="val 16667"/>
            </a:avLst>
          </a:prstGeom>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marL="285750" indent="-285750" eaLnBrk="0" fontAlgn="base" hangingPunct="0">
              <a:spcBef>
                <a:spcPct val="0"/>
              </a:spcBef>
              <a:spcAft>
                <a:spcPct val="0"/>
              </a:spcAft>
              <a:buFont typeface="Arial" pitchFamily="34" charset="0"/>
              <a:buChar char="•"/>
              <a:defRPr/>
            </a:pPr>
            <a:r>
              <a:rPr lang="en-US" dirty="0">
                <a:solidFill>
                  <a:srgbClr val="0070C0"/>
                </a:solidFill>
              </a:rPr>
              <a:t>Fatal if swallowed.</a:t>
            </a:r>
          </a:p>
          <a:p>
            <a:pPr marL="285750" indent="-285750" eaLnBrk="0" fontAlgn="base" hangingPunct="0">
              <a:spcBef>
                <a:spcPct val="0"/>
              </a:spcBef>
              <a:spcAft>
                <a:spcPct val="0"/>
              </a:spcAft>
              <a:buFont typeface="Arial" pitchFamily="34" charset="0"/>
              <a:buChar char="•"/>
              <a:defRPr/>
            </a:pPr>
            <a:r>
              <a:rPr lang="en-US" dirty="0">
                <a:solidFill>
                  <a:srgbClr val="0070C0"/>
                </a:solidFill>
              </a:rPr>
              <a:t>Fatal if inhaled.</a:t>
            </a:r>
          </a:p>
          <a:p>
            <a:pPr marL="285750" indent="-285750" eaLnBrk="0" fontAlgn="base" hangingPunct="0">
              <a:spcBef>
                <a:spcPct val="0"/>
              </a:spcBef>
              <a:spcAft>
                <a:spcPct val="0"/>
              </a:spcAft>
              <a:buFont typeface="Arial" pitchFamily="34" charset="0"/>
              <a:buChar char="•"/>
              <a:defRPr/>
            </a:pPr>
            <a:r>
              <a:rPr lang="en-US" dirty="0">
                <a:solidFill>
                  <a:srgbClr val="0070C0"/>
                </a:solidFill>
              </a:rPr>
              <a:t>Remove person to fresh air.</a:t>
            </a:r>
          </a:p>
          <a:p>
            <a:pPr marL="285750" indent="-285750" eaLnBrk="0" fontAlgn="base" hangingPunct="0">
              <a:spcBef>
                <a:spcPct val="0"/>
              </a:spcBef>
              <a:spcAft>
                <a:spcPct val="0"/>
              </a:spcAft>
              <a:buFont typeface="Arial" pitchFamily="34" charset="0"/>
              <a:buChar char="•"/>
              <a:defRPr/>
            </a:pPr>
            <a:r>
              <a:rPr lang="en-US" dirty="0">
                <a:solidFill>
                  <a:srgbClr val="0070C0"/>
                </a:solidFill>
              </a:rPr>
              <a:t>Toxic in contact with the skin.</a:t>
            </a:r>
          </a:p>
          <a:p>
            <a:pPr marL="285750" indent="-285750" eaLnBrk="0" fontAlgn="base" hangingPunct="0">
              <a:spcBef>
                <a:spcPct val="0"/>
              </a:spcBef>
              <a:spcAft>
                <a:spcPct val="0"/>
              </a:spcAft>
              <a:buFont typeface="Arial" pitchFamily="34" charset="0"/>
              <a:buChar char="•"/>
              <a:defRPr/>
            </a:pPr>
            <a:r>
              <a:rPr lang="en-US" dirty="0">
                <a:solidFill>
                  <a:srgbClr val="0070C0"/>
                </a:solidFill>
              </a:rPr>
              <a:t>Immediately call a poison center/doctor.</a:t>
            </a:r>
          </a:p>
          <a:p>
            <a:pPr marL="285750" indent="-285750" eaLnBrk="0" fontAlgn="base" hangingPunct="0">
              <a:spcBef>
                <a:spcPct val="0"/>
              </a:spcBef>
              <a:spcAft>
                <a:spcPct val="0"/>
              </a:spcAft>
              <a:buFont typeface="Arial" pitchFamily="34" charset="0"/>
              <a:buChar char="•"/>
              <a:defRPr/>
            </a:pPr>
            <a:r>
              <a:rPr lang="en-US" dirty="0">
                <a:solidFill>
                  <a:srgbClr val="0070C0"/>
                </a:solidFill>
              </a:rPr>
              <a:t>Wash thoroughly after handling.</a:t>
            </a:r>
          </a:p>
          <a:p>
            <a:pPr marL="285750" indent="-285750" eaLnBrk="0" fontAlgn="base" hangingPunct="0">
              <a:spcBef>
                <a:spcPct val="0"/>
              </a:spcBef>
              <a:spcAft>
                <a:spcPct val="0"/>
              </a:spcAft>
              <a:buFont typeface="Arial" pitchFamily="34" charset="0"/>
              <a:buChar char="•"/>
              <a:defRPr/>
            </a:pPr>
            <a:r>
              <a:rPr lang="en-US" dirty="0">
                <a:solidFill>
                  <a:srgbClr val="0070C0"/>
                </a:solidFill>
              </a:rPr>
              <a:t>Etc.</a:t>
            </a:r>
          </a:p>
        </p:txBody>
      </p:sp>
      <p:sp>
        <p:nvSpPr>
          <p:cNvPr id="15" name="Cancer Text"/>
          <p:cNvSpPr/>
          <p:nvPr/>
        </p:nvSpPr>
        <p:spPr>
          <a:xfrm>
            <a:off x="1611314" y="2438400"/>
            <a:ext cx="2808287" cy="3943350"/>
          </a:xfrm>
          <a:prstGeom prst="wedgeRoundRectCallout">
            <a:avLst>
              <a:gd name="adj1" fmla="val 68569"/>
              <a:gd name="adj2" fmla="val -12985"/>
              <a:gd name="adj3" fmla="val 16667"/>
            </a:avLst>
          </a:prstGeom>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marL="285750" indent="-285750" eaLnBrk="0" fontAlgn="base" hangingPunct="0">
              <a:spcBef>
                <a:spcPct val="0"/>
              </a:spcBef>
              <a:spcAft>
                <a:spcPct val="0"/>
              </a:spcAft>
              <a:buFont typeface="Arial" pitchFamily="34" charset="0"/>
              <a:buChar char="•"/>
              <a:defRPr/>
            </a:pPr>
            <a:r>
              <a:rPr lang="en-US" dirty="0">
                <a:solidFill>
                  <a:srgbClr val="0070C0"/>
                </a:solidFill>
              </a:rPr>
              <a:t>May cause cancer.</a:t>
            </a:r>
          </a:p>
          <a:p>
            <a:pPr marL="285750" indent="-285750" eaLnBrk="0" fontAlgn="base" hangingPunct="0">
              <a:spcBef>
                <a:spcPct val="0"/>
              </a:spcBef>
              <a:spcAft>
                <a:spcPct val="0"/>
              </a:spcAft>
              <a:buFont typeface="Arial" pitchFamily="34" charset="0"/>
              <a:buChar char="•"/>
              <a:defRPr/>
            </a:pPr>
            <a:r>
              <a:rPr lang="en-US" dirty="0">
                <a:solidFill>
                  <a:srgbClr val="0070C0"/>
                </a:solidFill>
              </a:rPr>
              <a:t>Causes damage to organs.</a:t>
            </a:r>
          </a:p>
          <a:p>
            <a:pPr marL="285750" indent="-285750" eaLnBrk="0" fontAlgn="base" hangingPunct="0">
              <a:spcBef>
                <a:spcPct val="0"/>
              </a:spcBef>
              <a:spcAft>
                <a:spcPct val="0"/>
              </a:spcAft>
              <a:buFont typeface="Arial" pitchFamily="34" charset="0"/>
              <a:buChar char="•"/>
              <a:defRPr/>
            </a:pPr>
            <a:r>
              <a:rPr lang="en-US" dirty="0">
                <a:solidFill>
                  <a:srgbClr val="0070C0"/>
                </a:solidFill>
              </a:rPr>
              <a:t>Obtain special instructions before use.</a:t>
            </a:r>
          </a:p>
          <a:p>
            <a:pPr marL="285750" indent="-285750" eaLnBrk="0" fontAlgn="base" hangingPunct="0">
              <a:spcBef>
                <a:spcPct val="0"/>
              </a:spcBef>
              <a:spcAft>
                <a:spcPct val="0"/>
              </a:spcAft>
              <a:buFont typeface="Arial" pitchFamily="34" charset="0"/>
              <a:buChar char="•"/>
              <a:defRPr/>
            </a:pPr>
            <a:r>
              <a:rPr lang="en-US" dirty="0">
                <a:solidFill>
                  <a:srgbClr val="0070C0"/>
                </a:solidFill>
              </a:rPr>
              <a:t>If exposed or concerned: Get medical advice  or attention.</a:t>
            </a:r>
          </a:p>
          <a:p>
            <a:pPr marL="285750" indent="-285750" eaLnBrk="0" fontAlgn="base" hangingPunct="0">
              <a:spcBef>
                <a:spcPct val="0"/>
              </a:spcBef>
              <a:spcAft>
                <a:spcPct val="0"/>
              </a:spcAft>
              <a:buFont typeface="Arial" pitchFamily="34" charset="0"/>
              <a:buChar char="•"/>
              <a:defRPr/>
            </a:pPr>
            <a:r>
              <a:rPr lang="en-US" dirty="0">
                <a:solidFill>
                  <a:srgbClr val="0070C0"/>
                </a:solidFill>
              </a:rPr>
              <a:t>Store locked up</a:t>
            </a:r>
          </a:p>
          <a:p>
            <a:pPr marL="285750" indent="-285750" eaLnBrk="0" fontAlgn="base" hangingPunct="0">
              <a:spcBef>
                <a:spcPct val="0"/>
              </a:spcBef>
              <a:spcAft>
                <a:spcPct val="0"/>
              </a:spcAft>
              <a:buFont typeface="Arial" pitchFamily="34" charset="0"/>
              <a:buChar char="•"/>
              <a:defRPr/>
            </a:pPr>
            <a:r>
              <a:rPr lang="en-US" dirty="0">
                <a:solidFill>
                  <a:srgbClr val="0070C0"/>
                </a:solidFill>
              </a:rPr>
              <a:t>Etc.</a:t>
            </a:r>
          </a:p>
        </p:txBody>
      </p:sp>
      <p:sp>
        <p:nvSpPr>
          <p:cNvPr id="16" name="Corrosive Text"/>
          <p:cNvSpPr/>
          <p:nvPr/>
        </p:nvSpPr>
        <p:spPr>
          <a:xfrm>
            <a:off x="1585914" y="2895601"/>
            <a:ext cx="2833687" cy="3413125"/>
          </a:xfrm>
          <a:prstGeom prst="wedgeRoundRectCallout">
            <a:avLst>
              <a:gd name="adj1" fmla="val 68149"/>
              <a:gd name="adj2" fmla="val -8201"/>
              <a:gd name="adj3" fmla="val 16667"/>
            </a:avLst>
          </a:prstGeom>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marL="285750" indent="-285750" eaLnBrk="0" fontAlgn="base" hangingPunct="0">
              <a:spcBef>
                <a:spcPct val="0"/>
              </a:spcBef>
              <a:spcAft>
                <a:spcPct val="0"/>
              </a:spcAft>
              <a:buFont typeface="Arial" pitchFamily="34" charset="0"/>
              <a:buChar char="•"/>
              <a:defRPr/>
            </a:pPr>
            <a:r>
              <a:rPr lang="en-US" dirty="0">
                <a:solidFill>
                  <a:srgbClr val="0070C0"/>
                </a:solidFill>
              </a:rPr>
              <a:t>DANGER!</a:t>
            </a:r>
          </a:p>
          <a:p>
            <a:pPr marL="285750" indent="-285750" eaLnBrk="0" fontAlgn="base" hangingPunct="0">
              <a:spcBef>
                <a:spcPct val="0"/>
              </a:spcBef>
              <a:spcAft>
                <a:spcPct val="0"/>
              </a:spcAft>
              <a:buFont typeface="Arial" pitchFamily="34" charset="0"/>
              <a:buChar char="•"/>
              <a:defRPr/>
            </a:pPr>
            <a:r>
              <a:rPr lang="en-US" dirty="0">
                <a:solidFill>
                  <a:srgbClr val="0070C0"/>
                </a:solidFill>
              </a:rPr>
              <a:t>Causes severe skin burns and eye damage;</a:t>
            </a:r>
          </a:p>
          <a:p>
            <a:pPr marL="285750" indent="-285750" eaLnBrk="0" fontAlgn="base" hangingPunct="0">
              <a:spcBef>
                <a:spcPct val="0"/>
              </a:spcBef>
              <a:spcAft>
                <a:spcPct val="0"/>
              </a:spcAft>
              <a:buFont typeface="Arial" pitchFamily="34" charset="0"/>
              <a:buChar char="•"/>
              <a:defRPr/>
            </a:pPr>
            <a:r>
              <a:rPr lang="en-US" dirty="0">
                <a:solidFill>
                  <a:srgbClr val="0070C0"/>
                </a:solidFill>
              </a:rPr>
              <a:t>Do not breath dusts or mists;</a:t>
            </a:r>
          </a:p>
          <a:p>
            <a:pPr marL="285750" indent="-285750" eaLnBrk="0" fontAlgn="base" hangingPunct="0">
              <a:spcBef>
                <a:spcPct val="0"/>
              </a:spcBef>
              <a:spcAft>
                <a:spcPct val="0"/>
              </a:spcAft>
              <a:buFont typeface="Arial" pitchFamily="34" charset="0"/>
              <a:buChar char="•"/>
              <a:defRPr/>
            </a:pPr>
            <a:r>
              <a:rPr lang="en-US" dirty="0">
                <a:solidFill>
                  <a:srgbClr val="0070C0"/>
                </a:solidFill>
              </a:rPr>
              <a:t>If swallowed: Rinse mouth. DO NOT induce vomiting;</a:t>
            </a:r>
          </a:p>
          <a:p>
            <a:pPr marL="285750" indent="-285750" eaLnBrk="0" fontAlgn="base" hangingPunct="0">
              <a:spcBef>
                <a:spcPct val="0"/>
              </a:spcBef>
              <a:spcAft>
                <a:spcPct val="0"/>
              </a:spcAft>
              <a:buFont typeface="Arial" pitchFamily="34" charset="0"/>
              <a:buChar char="•"/>
              <a:defRPr/>
            </a:pPr>
            <a:r>
              <a:rPr lang="en-US" dirty="0">
                <a:solidFill>
                  <a:srgbClr val="0070C0"/>
                </a:solidFill>
              </a:rPr>
              <a:t>Store locked up</a:t>
            </a:r>
          </a:p>
          <a:p>
            <a:pPr marL="285750" indent="-285750" eaLnBrk="0" fontAlgn="base" hangingPunct="0">
              <a:spcBef>
                <a:spcPct val="0"/>
              </a:spcBef>
              <a:spcAft>
                <a:spcPct val="0"/>
              </a:spcAft>
              <a:buFont typeface="Arial" pitchFamily="34" charset="0"/>
              <a:buChar char="•"/>
              <a:defRPr/>
            </a:pPr>
            <a:r>
              <a:rPr lang="en-US" dirty="0">
                <a:solidFill>
                  <a:srgbClr val="0070C0"/>
                </a:solidFill>
              </a:rPr>
              <a:t>Etc.</a:t>
            </a:r>
          </a:p>
        </p:txBody>
      </p:sp>
      <p:sp>
        <p:nvSpPr>
          <p:cNvPr id="2" name="Title 1"/>
          <p:cNvSpPr>
            <a:spLocks noGrp="1"/>
          </p:cNvSpPr>
          <p:nvPr>
            <p:ph type="title"/>
          </p:nvPr>
        </p:nvSpPr>
        <p:spPr>
          <a:xfrm>
            <a:off x="1794009" y="257454"/>
            <a:ext cx="8612055" cy="924588"/>
          </a:xfrm>
        </p:spPr>
        <p:txBody>
          <a:bodyPr>
            <a:normAutofit fontScale="90000"/>
          </a:bodyPr>
          <a:lstStyle/>
          <a:p>
            <a:pPr>
              <a:defRPr/>
            </a:pPr>
            <a:r>
              <a:rPr lang="en-US" dirty="0" smtClean="0"/>
              <a:t>The four pictograms </a:t>
            </a:r>
            <a:br>
              <a:rPr lang="en-US" dirty="0" smtClean="0"/>
            </a:br>
            <a:r>
              <a:rPr lang="en-US" dirty="0" smtClean="0"/>
              <a:t>on the label are telling you…</a:t>
            </a:r>
            <a:endParaRPr lang="en-US" dirty="0"/>
          </a:p>
        </p:txBody>
      </p:sp>
    </p:spTree>
    <p:custDataLst>
      <p:tags r:id="rId1"/>
    </p:custDataLst>
    <p:extLst>
      <p:ext uri="{BB962C8B-B14F-4D97-AF65-F5344CB8AC3E}">
        <p14:creationId xmlns:p14="http://schemas.microsoft.com/office/powerpoint/2010/main" val="17282916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2" presetClass="path" presetSubtype="0" accel="50000" decel="50000" fill="hold" nodeType="clickEffect">
                                  <p:stCondLst>
                                    <p:cond delay="0"/>
                                  </p:stCondLst>
                                  <p:childTnLst>
                                    <p:animMotion origin="layout" path="M 3.61111E-6 -3.33333E-6 L 0.29218 -0.38842 " pathEditMode="relative" rAng="0" ptsTypes="AA">
                                      <p:cBhvr>
                                        <p:cTn id="11" dur="2000" fill="hold"/>
                                        <p:tgtEl>
                                          <p:spTgt spid="24"/>
                                        </p:tgtEl>
                                        <p:attrNameLst>
                                          <p:attrName>ppt_x</p:attrName>
                                          <p:attrName>ppt_y</p:attrName>
                                        </p:attrNameLst>
                                      </p:cBhvr>
                                      <p:rCtr x="14601" y="-19421"/>
                                    </p:animMotion>
                                  </p:childTnLst>
                                </p:cTn>
                              </p:par>
                              <p:par>
                                <p:cTn id="12" presetID="10" presetClass="exit" presetSubtype="0" fill="hold" grpId="1" nodeType="withEffect">
                                  <p:stCondLst>
                                    <p:cond delay="0"/>
                                  </p:stCondLst>
                                  <p:childTnLst>
                                    <p:animEffect transition="out" filter="fade">
                                      <p:cBhvr>
                                        <p:cTn id="13" dur="1000"/>
                                        <p:tgtEl>
                                          <p:spTgt spid="7"/>
                                        </p:tgtEl>
                                      </p:cBhvr>
                                    </p:animEffect>
                                    <p:set>
                                      <p:cBhvr>
                                        <p:cTn id="14" dur="1" fill="hold">
                                          <p:stCondLst>
                                            <p:cond delay="999"/>
                                          </p:stCondLst>
                                        </p:cTn>
                                        <p:tgtEl>
                                          <p:spTgt spid="7"/>
                                        </p:tgtEl>
                                        <p:attrNameLst>
                                          <p:attrName>style.visibility</p:attrName>
                                        </p:attrNameLst>
                                      </p:cBhvr>
                                      <p:to>
                                        <p:strVal val="hidden"/>
                                      </p:to>
                                    </p:set>
                                  </p:childTnLst>
                                </p:cTn>
                              </p:par>
                              <p:par>
                                <p:cTn id="15" presetID="6" presetClass="emph" presetSubtype="0" fill="hold" nodeType="withEffect">
                                  <p:stCondLst>
                                    <p:cond delay="0"/>
                                  </p:stCondLst>
                                  <p:childTnLst>
                                    <p:animScale>
                                      <p:cBhvr>
                                        <p:cTn id="16" dur="2000" fill="hold"/>
                                        <p:tgtEl>
                                          <p:spTgt spid="24"/>
                                        </p:tgtEl>
                                      </p:cBhvr>
                                      <p:by x="40000" y="40000"/>
                                    </p:animScale>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42" presetClass="path" presetSubtype="0" accel="50000" decel="50000" fill="hold" nodeType="clickEffect">
                                  <p:stCondLst>
                                    <p:cond delay="0"/>
                                  </p:stCondLst>
                                  <p:childTnLst>
                                    <p:animMotion origin="layout" path="M 3.61111E-6 -3.33333E-6 L 0.19722 -0.2625 " pathEditMode="relative" rAng="0" ptsTypes="AA">
                                      <p:cBhvr>
                                        <p:cTn id="25" dur="2000" fill="hold"/>
                                        <p:tgtEl>
                                          <p:spTgt spid="23"/>
                                        </p:tgtEl>
                                        <p:attrNameLst>
                                          <p:attrName>ppt_x</p:attrName>
                                          <p:attrName>ppt_y</p:attrName>
                                        </p:attrNameLst>
                                      </p:cBhvr>
                                      <p:rCtr x="9861" y="-13125"/>
                                    </p:animMotion>
                                  </p:child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xit" presetSubtype="0" fill="hold" grpId="1" nodeType="clickEffect">
                                  <p:stCondLst>
                                    <p:cond delay="0"/>
                                  </p:stCondLst>
                                  <p:childTnLst>
                                    <p:animEffect transition="out" filter="fade">
                                      <p:cBhvr>
                                        <p:cTn id="29" dur="1000"/>
                                        <p:tgtEl>
                                          <p:spTgt spid="14"/>
                                        </p:tgtEl>
                                      </p:cBhvr>
                                    </p:animEffect>
                                    <p:set>
                                      <p:cBhvr>
                                        <p:cTn id="30" dur="1" fill="hold">
                                          <p:stCondLst>
                                            <p:cond delay="999"/>
                                          </p:stCondLst>
                                        </p:cTn>
                                        <p:tgtEl>
                                          <p:spTgt spid="14"/>
                                        </p:tgtEl>
                                        <p:attrNameLst>
                                          <p:attrName>style.visibility</p:attrName>
                                        </p:attrNameLst>
                                      </p:cBhvr>
                                      <p:to>
                                        <p:strVal val="hidden"/>
                                      </p:to>
                                    </p:set>
                                  </p:childTnLst>
                                </p:cTn>
                              </p:par>
                              <p:par>
                                <p:cTn id="31" presetID="6" presetClass="emph" presetSubtype="0" fill="hold" nodeType="withEffect">
                                  <p:stCondLst>
                                    <p:cond delay="0"/>
                                  </p:stCondLst>
                                  <p:childTnLst>
                                    <p:animScale>
                                      <p:cBhvr>
                                        <p:cTn id="32" dur="2000" fill="hold"/>
                                        <p:tgtEl>
                                          <p:spTgt spid="23"/>
                                        </p:tgtEl>
                                      </p:cBhvr>
                                      <p:by x="40000" y="40000"/>
                                    </p:animScale>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fade">
                                      <p:cBhvr>
                                        <p:cTn id="37" dur="500"/>
                                        <p:tgtEl>
                                          <p:spTgt spid="15"/>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path" presetSubtype="0" accel="50000" decel="50000" fill="hold" nodeType="clickEffect">
                                  <p:stCondLst>
                                    <p:cond delay="0"/>
                                  </p:stCondLst>
                                  <p:childTnLst>
                                    <p:animMotion origin="layout" path="M 3.61111E-6 -3.33333E-6 L 0.3868 -0.26319 " pathEditMode="relative" rAng="0" ptsTypes="AA">
                                      <p:cBhvr>
                                        <p:cTn id="41" dur="2000" fill="hold"/>
                                        <p:tgtEl>
                                          <p:spTgt spid="22"/>
                                        </p:tgtEl>
                                        <p:attrNameLst>
                                          <p:attrName>ppt_x</p:attrName>
                                          <p:attrName>ppt_y</p:attrName>
                                        </p:attrNameLst>
                                      </p:cBhvr>
                                      <p:rCtr x="19340" y="-13171"/>
                                    </p:animMotion>
                                  </p:childTnLst>
                                </p:cTn>
                              </p:par>
                              <p:par>
                                <p:cTn id="42" presetID="10" presetClass="exit" presetSubtype="0" fill="hold" grpId="1" nodeType="withEffect">
                                  <p:stCondLst>
                                    <p:cond delay="0"/>
                                  </p:stCondLst>
                                  <p:childTnLst>
                                    <p:animEffect transition="out" filter="fade">
                                      <p:cBhvr>
                                        <p:cTn id="43" dur="1000"/>
                                        <p:tgtEl>
                                          <p:spTgt spid="15"/>
                                        </p:tgtEl>
                                      </p:cBhvr>
                                    </p:animEffect>
                                    <p:set>
                                      <p:cBhvr>
                                        <p:cTn id="44" dur="1" fill="hold">
                                          <p:stCondLst>
                                            <p:cond delay="999"/>
                                          </p:stCondLst>
                                        </p:cTn>
                                        <p:tgtEl>
                                          <p:spTgt spid="15"/>
                                        </p:tgtEl>
                                        <p:attrNameLst>
                                          <p:attrName>style.visibility</p:attrName>
                                        </p:attrNameLst>
                                      </p:cBhvr>
                                      <p:to>
                                        <p:strVal val="hidden"/>
                                      </p:to>
                                    </p:set>
                                  </p:childTnLst>
                                </p:cTn>
                              </p:par>
                              <p:par>
                                <p:cTn id="45" presetID="6" presetClass="emph" presetSubtype="0" fill="hold" nodeType="withEffect">
                                  <p:stCondLst>
                                    <p:cond delay="0"/>
                                  </p:stCondLst>
                                  <p:childTnLst>
                                    <p:animScale>
                                      <p:cBhvr>
                                        <p:cTn id="46" dur="2000" fill="hold"/>
                                        <p:tgtEl>
                                          <p:spTgt spid="22"/>
                                        </p:tgtEl>
                                      </p:cBhvr>
                                      <p:by x="40000" y="40000"/>
                                    </p:animScale>
                                  </p:childTnLst>
                                </p:cTn>
                              </p:par>
                            </p:childTnLst>
                          </p:cTn>
                        </p:par>
                      </p:childTnLst>
                    </p:cTn>
                  </p:par>
                  <p:par>
                    <p:cTn id="47" fill="hold" nodeType="clickPar">
                      <p:stCondLst>
                        <p:cond delay="indefinite"/>
                      </p:stCondLst>
                      <p:childTnLst>
                        <p:par>
                          <p:cTn id="48" fill="hold" nodeType="withGroup">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fade">
                                      <p:cBhvr>
                                        <p:cTn id="51" dur="500"/>
                                        <p:tgtEl>
                                          <p:spTgt spid="16"/>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42" presetClass="path" presetSubtype="0" accel="50000" decel="50000" fill="hold" nodeType="clickEffect">
                                  <p:stCondLst>
                                    <p:cond delay="0"/>
                                  </p:stCondLst>
                                  <p:childTnLst>
                                    <p:animMotion origin="layout" path="M -2.77778E-6 4.07407E-6 L 0.29202 -0.13473 " pathEditMode="relative" rAng="0" ptsTypes="AA">
                                      <p:cBhvr>
                                        <p:cTn id="55" dur="2000" fill="hold"/>
                                        <p:tgtEl>
                                          <p:spTgt spid="19"/>
                                        </p:tgtEl>
                                        <p:attrNameLst>
                                          <p:attrName>ppt_x</p:attrName>
                                          <p:attrName>ppt_y</p:attrName>
                                        </p:attrNameLst>
                                      </p:cBhvr>
                                      <p:rCtr x="14601" y="-6736"/>
                                    </p:animMotion>
                                  </p:childTnLst>
                                </p:cTn>
                              </p:par>
                              <p:par>
                                <p:cTn id="56" presetID="6" presetClass="emph" presetSubtype="0" accel="5000" fill="hold" nodeType="withEffect">
                                  <p:stCondLst>
                                    <p:cond delay="0"/>
                                  </p:stCondLst>
                                  <p:childTnLst>
                                    <p:animScale>
                                      <p:cBhvr>
                                        <p:cTn id="57" dur="2000" fill="hold"/>
                                        <p:tgtEl>
                                          <p:spTgt spid="19"/>
                                        </p:tgtEl>
                                      </p:cBhvr>
                                      <p:by x="40000" y="40000"/>
                                    </p:animScale>
                                  </p:childTnLst>
                                </p:cTn>
                              </p:par>
                              <p:par>
                                <p:cTn id="58" presetID="10" presetClass="exit" presetSubtype="0" fill="hold" grpId="1" nodeType="withEffect">
                                  <p:stCondLst>
                                    <p:cond delay="0"/>
                                  </p:stCondLst>
                                  <p:childTnLst>
                                    <p:animEffect transition="out" filter="fade">
                                      <p:cBhvr>
                                        <p:cTn id="59" dur="1000"/>
                                        <p:tgtEl>
                                          <p:spTgt spid="16"/>
                                        </p:tgtEl>
                                      </p:cBhvr>
                                    </p:animEffect>
                                    <p:set>
                                      <p:cBhvr>
                                        <p:cTn id="60" dur="1" fill="hold">
                                          <p:stCondLst>
                                            <p:cond delay="9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14" grpId="0" animBg="1"/>
      <p:bldP spid="14" grpId="1" animBg="1"/>
      <p:bldP spid="15" grpId="0" animBg="1"/>
      <p:bldP spid="15" grpId="1" animBg="1"/>
      <p:bldP spid="16" grpId="0" animBg="1"/>
      <p:bldP spid="16"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1074" name="Picture 19"/>
          <p:cNvPicPr>
            <a:picLocks noChangeAspect="1"/>
          </p:cNvPicPr>
          <p:nvPr>
            <p:custDataLst>
              <p:tags r:id="rId2"/>
            </p:custDataLst>
          </p:nvPr>
        </p:nvPicPr>
        <p:blipFill>
          <a:blip r:embed="rId5">
            <a:extLst>
              <a:ext uri="{28A0092B-C50C-407E-A947-70E740481C1C}">
                <a14:useLocalDpi xmlns:a14="http://schemas.microsoft.com/office/drawing/2010/main" val="0"/>
              </a:ext>
            </a:extLst>
          </a:blip>
          <a:srcRect b="9077"/>
          <a:stretch>
            <a:fillRect/>
          </a:stretch>
        </p:blipFill>
        <p:spPr bwMode="auto">
          <a:xfrm>
            <a:off x="2667000" y="1143001"/>
            <a:ext cx="6934200" cy="555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1075" name="Text Box 7"/>
          <p:cNvSpPr txBox="1">
            <a:spLocks noChangeArrowheads="1"/>
          </p:cNvSpPr>
          <p:nvPr/>
        </p:nvSpPr>
        <p:spPr bwMode="auto">
          <a:xfrm>
            <a:off x="6927850" y="6588125"/>
            <a:ext cx="36576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Century Gothic" panose="020B0502020202020204" pitchFamily="34" charset="0"/>
              </a:defRPr>
            </a:lvl1pPr>
            <a:lvl2pPr marL="742950" indent="-285750" eaLnBrk="0" hangingPunct="0">
              <a:spcBef>
                <a:spcPct val="20000"/>
              </a:spcBef>
              <a:buClr>
                <a:schemeClr val="accent1"/>
              </a:buClr>
              <a:buSzPct val="95000"/>
              <a:buFont typeface="Verdana" panose="020B0604030504040204" pitchFamily="34" charset="0"/>
              <a:buChar char="›"/>
              <a:defRPr sz="2600">
                <a:solidFill>
                  <a:schemeClr val="tx1"/>
                </a:solidFill>
                <a:latin typeface="Century Gothic" panose="020B0502020202020204" pitchFamily="34" charset="0"/>
              </a:defRPr>
            </a:lvl2pPr>
            <a:lvl3pPr marL="1143000" indent="-228600" eaLnBrk="0" hangingPunct="0">
              <a:spcBef>
                <a:spcPct val="20000"/>
              </a:spcBef>
              <a:buClr>
                <a:schemeClr val="accent1"/>
              </a:buClr>
              <a:buFont typeface="Wingdings 2" panose="05020102010507070707" pitchFamily="18" charset="2"/>
              <a:buChar char=""/>
              <a:defRPr sz="2400">
                <a:solidFill>
                  <a:schemeClr val="tx1"/>
                </a:solidFill>
                <a:latin typeface="Century Gothic" panose="020B0502020202020204" pitchFamily="34" charset="0"/>
              </a:defRPr>
            </a:lvl3pPr>
            <a:lvl4pPr marL="1600200" indent="-228600" eaLnBrk="0" hangingPunct="0">
              <a:spcBef>
                <a:spcPct val="20000"/>
              </a:spcBef>
              <a:buClr>
                <a:schemeClr val="accent1"/>
              </a:buClr>
              <a:buFont typeface="Wingdings 2" panose="05020102010507070707" pitchFamily="18" charset="2"/>
              <a:buChar char=""/>
              <a:defRPr sz="2000">
                <a:solidFill>
                  <a:schemeClr val="tx1"/>
                </a:solidFill>
                <a:latin typeface="Century Gothic" panose="020B0502020202020204" pitchFamily="34" charset="0"/>
              </a:defRPr>
            </a:lvl4pPr>
            <a:lvl5pPr marL="2057400" indent="-228600" eaLnBrk="0" hangingPunct="0">
              <a:spcBef>
                <a:spcPct val="20000"/>
              </a:spcBef>
              <a:buClr>
                <a:srgbClr val="ABDE91"/>
              </a:buClr>
              <a:buFont typeface="Wingdings 2" panose="05020102010507070707" pitchFamily="18" charset="2"/>
              <a:buChar char=""/>
              <a:defRPr sz="1900">
                <a:solidFill>
                  <a:schemeClr val="tx1"/>
                </a:solidFill>
                <a:latin typeface="Century Gothic" panose="020B0502020202020204" pitchFamily="34" charset="0"/>
              </a:defRPr>
            </a:lvl5pPr>
            <a:lvl6pPr marL="2514600" indent="-228600" eaLnBrk="0" fontAlgn="base" hangingPunct="0">
              <a:spcBef>
                <a:spcPct val="20000"/>
              </a:spcBef>
              <a:spcAft>
                <a:spcPct val="0"/>
              </a:spcAft>
              <a:buClr>
                <a:srgbClr val="ABDE91"/>
              </a:buClr>
              <a:buFont typeface="Wingdings 2" panose="05020102010507070707" pitchFamily="18" charset="2"/>
              <a:buChar char=""/>
              <a:defRPr sz="1900">
                <a:solidFill>
                  <a:schemeClr val="tx1"/>
                </a:solidFill>
                <a:latin typeface="Century Gothic" panose="020B0502020202020204" pitchFamily="34" charset="0"/>
              </a:defRPr>
            </a:lvl6pPr>
            <a:lvl7pPr marL="2971800" indent="-228600" eaLnBrk="0" fontAlgn="base" hangingPunct="0">
              <a:spcBef>
                <a:spcPct val="20000"/>
              </a:spcBef>
              <a:spcAft>
                <a:spcPct val="0"/>
              </a:spcAft>
              <a:buClr>
                <a:srgbClr val="ABDE91"/>
              </a:buClr>
              <a:buFont typeface="Wingdings 2" panose="05020102010507070707" pitchFamily="18" charset="2"/>
              <a:buChar char=""/>
              <a:defRPr sz="1900">
                <a:solidFill>
                  <a:schemeClr val="tx1"/>
                </a:solidFill>
                <a:latin typeface="Century Gothic" panose="020B0502020202020204" pitchFamily="34" charset="0"/>
              </a:defRPr>
            </a:lvl7pPr>
            <a:lvl8pPr marL="3429000" indent="-228600" eaLnBrk="0" fontAlgn="base" hangingPunct="0">
              <a:spcBef>
                <a:spcPct val="20000"/>
              </a:spcBef>
              <a:spcAft>
                <a:spcPct val="0"/>
              </a:spcAft>
              <a:buClr>
                <a:srgbClr val="ABDE91"/>
              </a:buClr>
              <a:buFont typeface="Wingdings 2" panose="05020102010507070707" pitchFamily="18" charset="2"/>
              <a:buChar char=""/>
              <a:defRPr sz="1900">
                <a:solidFill>
                  <a:schemeClr val="tx1"/>
                </a:solidFill>
                <a:latin typeface="Century Gothic" panose="020B0502020202020204" pitchFamily="34" charset="0"/>
              </a:defRPr>
            </a:lvl8pPr>
            <a:lvl9pPr marL="3886200" indent="-228600" eaLnBrk="0" fontAlgn="base" hangingPunct="0">
              <a:spcBef>
                <a:spcPct val="20000"/>
              </a:spcBef>
              <a:spcAft>
                <a:spcPct val="0"/>
              </a:spcAft>
              <a:buClr>
                <a:srgbClr val="ABDE91"/>
              </a:buClr>
              <a:buFont typeface="Wingdings 2" panose="05020102010507070707" pitchFamily="18" charset="2"/>
              <a:buChar char=""/>
              <a:defRPr sz="1900">
                <a:solidFill>
                  <a:schemeClr val="tx1"/>
                </a:solidFill>
                <a:latin typeface="Century Gothic" panose="020B0502020202020204" pitchFamily="34" charset="0"/>
              </a:defRPr>
            </a:lvl9pPr>
          </a:lstStyle>
          <a:p>
            <a:pPr algn="r" eaLnBrk="1" hangingPunct="1">
              <a:spcBef>
                <a:spcPct val="50000"/>
              </a:spcBef>
              <a:buClrTx/>
              <a:buSzTx/>
              <a:buFontTx/>
              <a:buNone/>
            </a:pPr>
            <a:r>
              <a:rPr lang="en-US" altLang="en-US" sz="800">
                <a:solidFill>
                  <a:srgbClr val="000000"/>
                </a:solidFill>
                <a:latin typeface="Arial" panose="020B0604020202020204" pitchFamily="34" charset="0"/>
                <a:ea typeface="MS PGothic" panose="020B0600070205080204" pitchFamily="34" charset="-128"/>
              </a:rPr>
              <a:t>© BLR</a:t>
            </a:r>
            <a:r>
              <a:rPr lang="en-US" altLang="en-US" sz="800" baseline="30000">
                <a:solidFill>
                  <a:srgbClr val="000000"/>
                </a:solidFill>
                <a:latin typeface="Arial" panose="020B0604020202020204" pitchFamily="34" charset="0"/>
                <a:ea typeface="MS PGothic" panose="020B0600070205080204" pitchFamily="34" charset="-128"/>
              </a:rPr>
              <a:t>®</a:t>
            </a:r>
            <a:r>
              <a:rPr lang="en-US" altLang="en-US" sz="800">
                <a:solidFill>
                  <a:srgbClr val="000000"/>
                </a:solidFill>
                <a:latin typeface="Arial" panose="020B0604020202020204" pitchFamily="34" charset="0"/>
                <a:ea typeface="MS PGothic" panose="020B0600070205080204" pitchFamily="34" charset="-128"/>
              </a:rPr>
              <a:t>—Business &amp; Legal Resources 1206</a:t>
            </a:r>
          </a:p>
        </p:txBody>
      </p:sp>
      <p:sp>
        <p:nvSpPr>
          <p:cNvPr id="16" name="darkening fill"/>
          <p:cNvSpPr/>
          <p:nvPr/>
        </p:nvSpPr>
        <p:spPr bwMode="auto">
          <a:xfrm>
            <a:off x="1524000" y="463551"/>
            <a:ext cx="9144000" cy="1254125"/>
          </a:xfrm>
          <a:prstGeom prst="rect">
            <a:avLst/>
          </a:prstGeom>
          <a:gradFill>
            <a:gsLst>
              <a:gs pos="0">
                <a:schemeClr val="tx1">
                  <a:alpha val="57000"/>
                </a:schemeClr>
              </a:gs>
              <a:gs pos="50000">
                <a:schemeClr val="tx1">
                  <a:alpha val="48000"/>
                </a:schemeClr>
              </a:gs>
              <a:gs pos="100000">
                <a:schemeClr val="tx1">
                  <a:alpha val="0"/>
                </a:schemeClr>
              </a:gs>
            </a:gsLst>
            <a:lin ang="5400000" scaled="0"/>
          </a:gradFill>
          <a:ln w="9525" cap="flat" cmpd="sng" algn="ctr">
            <a:noFill/>
            <a:prstDash val="solid"/>
            <a:round/>
            <a:headEnd type="none" w="med" len="med"/>
            <a:tailEnd type="none" w="med" len="med"/>
          </a:ln>
          <a:effectLst/>
        </p:spPr>
        <p:txBody>
          <a:bodyPr/>
          <a:lstStyle/>
          <a:p>
            <a:pPr>
              <a:defRPr/>
            </a:pPr>
            <a:endParaRPr lang="en-US">
              <a:solidFill>
                <a:srgbClr val="000000"/>
              </a:solidFill>
              <a:latin typeface="Times New Roman" charset="0"/>
              <a:ea typeface="ＭＳ Ｐゴシック" charset="-128"/>
              <a:cs typeface="Arial" charset="0"/>
            </a:endParaRPr>
          </a:p>
        </p:txBody>
      </p:sp>
      <p:sp>
        <p:nvSpPr>
          <p:cNvPr id="30723" name="Rectangle 2"/>
          <p:cNvSpPr>
            <a:spLocks noGrp="1" noChangeArrowheads="1"/>
          </p:cNvSpPr>
          <p:nvPr>
            <p:ph type="title"/>
          </p:nvPr>
        </p:nvSpPr>
        <p:spPr>
          <a:xfrm>
            <a:off x="1470025" y="24319"/>
            <a:ext cx="8686800" cy="1399032"/>
          </a:xfrm>
        </p:spPr>
        <p:txBody>
          <a:bodyPr/>
          <a:lstStyle/>
          <a:p>
            <a:pPr eaLnBrk="1" hangingPunct="1">
              <a:defRPr/>
            </a:pPr>
            <a:r>
              <a:rPr lang="en-US" dirty="0" smtClean="0">
                <a:solidFill>
                  <a:schemeClr val="bg1"/>
                </a:solidFill>
                <a:ea typeface="ＭＳ Ｐゴシック" charset="-128"/>
              </a:rPr>
              <a:t>What’s on a Chemical Label?</a:t>
            </a:r>
          </a:p>
        </p:txBody>
      </p:sp>
      <p:sp>
        <p:nvSpPr>
          <p:cNvPr id="4" name="Oval 1 Product"/>
          <p:cNvSpPr>
            <a:spLocks noChangeArrowheads="1"/>
          </p:cNvSpPr>
          <p:nvPr/>
        </p:nvSpPr>
        <p:spPr bwMode="auto">
          <a:xfrm>
            <a:off x="2673351" y="1689100"/>
            <a:ext cx="2544763" cy="833438"/>
          </a:xfrm>
          <a:prstGeom prst="roundRect">
            <a:avLst>
              <a:gd name="adj" fmla="val 16667"/>
            </a:avLst>
          </a:prstGeom>
          <a:noFill/>
          <a:ln w="76200" algn="ctr">
            <a:solidFill>
              <a:srgbClr val="009999">
                <a:alpha val="58038"/>
              </a:srgbClr>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Century Gothic" panose="020B0502020202020204" pitchFamily="34" charset="0"/>
              </a:defRPr>
            </a:lvl1pPr>
            <a:lvl2pPr marL="742950" indent="-285750" eaLnBrk="0" hangingPunct="0">
              <a:spcBef>
                <a:spcPct val="20000"/>
              </a:spcBef>
              <a:buClr>
                <a:schemeClr val="accent1"/>
              </a:buClr>
              <a:buSzPct val="95000"/>
              <a:buFont typeface="Verdana" panose="020B0604030504040204" pitchFamily="34" charset="0"/>
              <a:buChar char="›"/>
              <a:defRPr sz="2600">
                <a:solidFill>
                  <a:schemeClr val="tx1"/>
                </a:solidFill>
                <a:latin typeface="Century Gothic" panose="020B0502020202020204" pitchFamily="34" charset="0"/>
              </a:defRPr>
            </a:lvl2pPr>
            <a:lvl3pPr marL="1143000" indent="-228600" eaLnBrk="0" hangingPunct="0">
              <a:spcBef>
                <a:spcPct val="20000"/>
              </a:spcBef>
              <a:buClr>
                <a:schemeClr val="accent1"/>
              </a:buClr>
              <a:buFont typeface="Wingdings 2" panose="05020102010507070707" pitchFamily="18" charset="2"/>
              <a:buChar char=""/>
              <a:defRPr sz="2400">
                <a:solidFill>
                  <a:schemeClr val="tx1"/>
                </a:solidFill>
                <a:latin typeface="Century Gothic" panose="020B0502020202020204" pitchFamily="34" charset="0"/>
              </a:defRPr>
            </a:lvl3pPr>
            <a:lvl4pPr marL="1600200" indent="-228600" eaLnBrk="0" hangingPunct="0">
              <a:spcBef>
                <a:spcPct val="20000"/>
              </a:spcBef>
              <a:buClr>
                <a:schemeClr val="accent1"/>
              </a:buClr>
              <a:buFont typeface="Wingdings 2" panose="05020102010507070707" pitchFamily="18" charset="2"/>
              <a:buChar char=""/>
              <a:defRPr sz="2000">
                <a:solidFill>
                  <a:schemeClr val="tx1"/>
                </a:solidFill>
                <a:latin typeface="Century Gothic" panose="020B0502020202020204" pitchFamily="34" charset="0"/>
              </a:defRPr>
            </a:lvl4pPr>
            <a:lvl5pPr marL="2057400" indent="-228600" eaLnBrk="0" hangingPunct="0">
              <a:spcBef>
                <a:spcPct val="20000"/>
              </a:spcBef>
              <a:buClr>
                <a:srgbClr val="ABDE91"/>
              </a:buClr>
              <a:buFont typeface="Wingdings 2" panose="05020102010507070707" pitchFamily="18" charset="2"/>
              <a:buChar char=""/>
              <a:defRPr sz="1900">
                <a:solidFill>
                  <a:schemeClr val="tx1"/>
                </a:solidFill>
                <a:latin typeface="Century Gothic" panose="020B0502020202020204" pitchFamily="34" charset="0"/>
              </a:defRPr>
            </a:lvl5pPr>
            <a:lvl6pPr marL="2514600" indent="-228600" eaLnBrk="0" fontAlgn="base" hangingPunct="0">
              <a:spcBef>
                <a:spcPct val="20000"/>
              </a:spcBef>
              <a:spcAft>
                <a:spcPct val="0"/>
              </a:spcAft>
              <a:buClr>
                <a:srgbClr val="ABDE91"/>
              </a:buClr>
              <a:buFont typeface="Wingdings 2" panose="05020102010507070707" pitchFamily="18" charset="2"/>
              <a:buChar char=""/>
              <a:defRPr sz="1900">
                <a:solidFill>
                  <a:schemeClr val="tx1"/>
                </a:solidFill>
                <a:latin typeface="Century Gothic" panose="020B0502020202020204" pitchFamily="34" charset="0"/>
              </a:defRPr>
            </a:lvl6pPr>
            <a:lvl7pPr marL="2971800" indent="-228600" eaLnBrk="0" fontAlgn="base" hangingPunct="0">
              <a:spcBef>
                <a:spcPct val="20000"/>
              </a:spcBef>
              <a:spcAft>
                <a:spcPct val="0"/>
              </a:spcAft>
              <a:buClr>
                <a:srgbClr val="ABDE91"/>
              </a:buClr>
              <a:buFont typeface="Wingdings 2" panose="05020102010507070707" pitchFamily="18" charset="2"/>
              <a:buChar char=""/>
              <a:defRPr sz="1900">
                <a:solidFill>
                  <a:schemeClr val="tx1"/>
                </a:solidFill>
                <a:latin typeface="Century Gothic" panose="020B0502020202020204" pitchFamily="34" charset="0"/>
              </a:defRPr>
            </a:lvl7pPr>
            <a:lvl8pPr marL="3429000" indent="-228600" eaLnBrk="0" fontAlgn="base" hangingPunct="0">
              <a:spcBef>
                <a:spcPct val="20000"/>
              </a:spcBef>
              <a:spcAft>
                <a:spcPct val="0"/>
              </a:spcAft>
              <a:buClr>
                <a:srgbClr val="ABDE91"/>
              </a:buClr>
              <a:buFont typeface="Wingdings 2" panose="05020102010507070707" pitchFamily="18" charset="2"/>
              <a:buChar char=""/>
              <a:defRPr sz="1900">
                <a:solidFill>
                  <a:schemeClr val="tx1"/>
                </a:solidFill>
                <a:latin typeface="Century Gothic" panose="020B0502020202020204" pitchFamily="34" charset="0"/>
              </a:defRPr>
            </a:lvl8pPr>
            <a:lvl9pPr marL="3886200" indent="-228600" eaLnBrk="0" fontAlgn="base" hangingPunct="0">
              <a:spcBef>
                <a:spcPct val="20000"/>
              </a:spcBef>
              <a:spcAft>
                <a:spcPct val="0"/>
              </a:spcAft>
              <a:buClr>
                <a:srgbClr val="ABDE91"/>
              </a:buClr>
              <a:buFont typeface="Wingdings 2" panose="05020102010507070707" pitchFamily="18" charset="2"/>
              <a:buChar char=""/>
              <a:defRPr sz="1900">
                <a:solidFill>
                  <a:schemeClr val="tx1"/>
                </a:solidFill>
                <a:latin typeface="Century Gothic" panose="020B0502020202020204" pitchFamily="34" charset="0"/>
              </a:defRPr>
            </a:lvl9pPr>
          </a:lstStyle>
          <a:p>
            <a:pPr eaLnBrk="1" hangingPunct="1">
              <a:spcBef>
                <a:spcPct val="0"/>
              </a:spcBef>
              <a:buClrTx/>
              <a:buSzTx/>
              <a:buFontTx/>
              <a:buNone/>
            </a:pPr>
            <a:endParaRPr lang="en-US" altLang="en-US" sz="2400">
              <a:solidFill>
                <a:srgbClr val="000000"/>
              </a:solidFill>
              <a:latin typeface="Times New Roman" panose="02020603050405020304" pitchFamily="18" charset="0"/>
              <a:ea typeface="MS PGothic" panose="020B0600070205080204" pitchFamily="34" charset="-128"/>
            </a:endParaRPr>
          </a:p>
        </p:txBody>
      </p:sp>
      <p:sp>
        <p:nvSpPr>
          <p:cNvPr id="8" name="Oval 2 supplier"/>
          <p:cNvSpPr>
            <a:spLocks noChangeArrowheads="1"/>
          </p:cNvSpPr>
          <p:nvPr/>
        </p:nvSpPr>
        <p:spPr bwMode="auto">
          <a:xfrm>
            <a:off x="2743201" y="2513014"/>
            <a:ext cx="2640013" cy="1233487"/>
          </a:xfrm>
          <a:prstGeom prst="roundRect">
            <a:avLst>
              <a:gd name="adj" fmla="val 16667"/>
            </a:avLst>
          </a:prstGeom>
          <a:noFill/>
          <a:ln w="76200" algn="ctr">
            <a:solidFill>
              <a:srgbClr val="009999">
                <a:alpha val="58038"/>
              </a:srgbClr>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Century Gothic" panose="020B0502020202020204" pitchFamily="34" charset="0"/>
              </a:defRPr>
            </a:lvl1pPr>
            <a:lvl2pPr marL="742950" indent="-285750" eaLnBrk="0" hangingPunct="0">
              <a:spcBef>
                <a:spcPct val="20000"/>
              </a:spcBef>
              <a:buClr>
                <a:schemeClr val="accent1"/>
              </a:buClr>
              <a:buSzPct val="95000"/>
              <a:buFont typeface="Verdana" panose="020B0604030504040204" pitchFamily="34" charset="0"/>
              <a:buChar char="›"/>
              <a:defRPr sz="2600">
                <a:solidFill>
                  <a:schemeClr val="tx1"/>
                </a:solidFill>
                <a:latin typeface="Century Gothic" panose="020B0502020202020204" pitchFamily="34" charset="0"/>
              </a:defRPr>
            </a:lvl2pPr>
            <a:lvl3pPr marL="1143000" indent="-228600" eaLnBrk="0" hangingPunct="0">
              <a:spcBef>
                <a:spcPct val="20000"/>
              </a:spcBef>
              <a:buClr>
                <a:schemeClr val="accent1"/>
              </a:buClr>
              <a:buFont typeface="Wingdings 2" panose="05020102010507070707" pitchFamily="18" charset="2"/>
              <a:buChar char=""/>
              <a:defRPr sz="2400">
                <a:solidFill>
                  <a:schemeClr val="tx1"/>
                </a:solidFill>
                <a:latin typeface="Century Gothic" panose="020B0502020202020204" pitchFamily="34" charset="0"/>
              </a:defRPr>
            </a:lvl3pPr>
            <a:lvl4pPr marL="1600200" indent="-228600" eaLnBrk="0" hangingPunct="0">
              <a:spcBef>
                <a:spcPct val="20000"/>
              </a:spcBef>
              <a:buClr>
                <a:schemeClr val="accent1"/>
              </a:buClr>
              <a:buFont typeface="Wingdings 2" panose="05020102010507070707" pitchFamily="18" charset="2"/>
              <a:buChar char=""/>
              <a:defRPr sz="2000">
                <a:solidFill>
                  <a:schemeClr val="tx1"/>
                </a:solidFill>
                <a:latin typeface="Century Gothic" panose="020B0502020202020204" pitchFamily="34" charset="0"/>
              </a:defRPr>
            </a:lvl4pPr>
            <a:lvl5pPr marL="2057400" indent="-228600" eaLnBrk="0" hangingPunct="0">
              <a:spcBef>
                <a:spcPct val="20000"/>
              </a:spcBef>
              <a:buClr>
                <a:srgbClr val="ABDE91"/>
              </a:buClr>
              <a:buFont typeface="Wingdings 2" panose="05020102010507070707" pitchFamily="18" charset="2"/>
              <a:buChar char=""/>
              <a:defRPr sz="1900">
                <a:solidFill>
                  <a:schemeClr val="tx1"/>
                </a:solidFill>
                <a:latin typeface="Century Gothic" panose="020B0502020202020204" pitchFamily="34" charset="0"/>
              </a:defRPr>
            </a:lvl5pPr>
            <a:lvl6pPr marL="2514600" indent="-228600" eaLnBrk="0" fontAlgn="base" hangingPunct="0">
              <a:spcBef>
                <a:spcPct val="20000"/>
              </a:spcBef>
              <a:spcAft>
                <a:spcPct val="0"/>
              </a:spcAft>
              <a:buClr>
                <a:srgbClr val="ABDE91"/>
              </a:buClr>
              <a:buFont typeface="Wingdings 2" panose="05020102010507070707" pitchFamily="18" charset="2"/>
              <a:buChar char=""/>
              <a:defRPr sz="1900">
                <a:solidFill>
                  <a:schemeClr val="tx1"/>
                </a:solidFill>
                <a:latin typeface="Century Gothic" panose="020B0502020202020204" pitchFamily="34" charset="0"/>
              </a:defRPr>
            </a:lvl6pPr>
            <a:lvl7pPr marL="2971800" indent="-228600" eaLnBrk="0" fontAlgn="base" hangingPunct="0">
              <a:spcBef>
                <a:spcPct val="20000"/>
              </a:spcBef>
              <a:spcAft>
                <a:spcPct val="0"/>
              </a:spcAft>
              <a:buClr>
                <a:srgbClr val="ABDE91"/>
              </a:buClr>
              <a:buFont typeface="Wingdings 2" panose="05020102010507070707" pitchFamily="18" charset="2"/>
              <a:buChar char=""/>
              <a:defRPr sz="1900">
                <a:solidFill>
                  <a:schemeClr val="tx1"/>
                </a:solidFill>
                <a:latin typeface="Century Gothic" panose="020B0502020202020204" pitchFamily="34" charset="0"/>
              </a:defRPr>
            </a:lvl7pPr>
            <a:lvl8pPr marL="3429000" indent="-228600" eaLnBrk="0" fontAlgn="base" hangingPunct="0">
              <a:spcBef>
                <a:spcPct val="20000"/>
              </a:spcBef>
              <a:spcAft>
                <a:spcPct val="0"/>
              </a:spcAft>
              <a:buClr>
                <a:srgbClr val="ABDE91"/>
              </a:buClr>
              <a:buFont typeface="Wingdings 2" panose="05020102010507070707" pitchFamily="18" charset="2"/>
              <a:buChar char=""/>
              <a:defRPr sz="1900">
                <a:solidFill>
                  <a:schemeClr val="tx1"/>
                </a:solidFill>
                <a:latin typeface="Century Gothic" panose="020B0502020202020204" pitchFamily="34" charset="0"/>
              </a:defRPr>
            </a:lvl8pPr>
            <a:lvl9pPr marL="3886200" indent="-228600" eaLnBrk="0" fontAlgn="base" hangingPunct="0">
              <a:spcBef>
                <a:spcPct val="20000"/>
              </a:spcBef>
              <a:spcAft>
                <a:spcPct val="0"/>
              </a:spcAft>
              <a:buClr>
                <a:srgbClr val="ABDE91"/>
              </a:buClr>
              <a:buFont typeface="Wingdings 2" panose="05020102010507070707" pitchFamily="18" charset="2"/>
              <a:buChar char=""/>
              <a:defRPr sz="1900">
                <a:solidFill>
                  <a:schemeClr val="tx1"/>
                </a:solidFill>
                <a:latin typeface="Century Gothic" panose="020B0502020202020204" pitchFamily="34" charset="0"/>
              </a:defRPr>
            </a:lvl9pPr>
          </a:lstStyle>
          <a:p>
            <a:pPr eaLnBrk="1" hangingPunct="1">
              <a:spcBef>
                <a:spcPct val="0"/>
              </a:spcBef>
              <a:buClrTx/>
              <a:buSzTx/>
              <a:buFontTx/>
              <a:buNone/>
            </a:pPr>
            <a:endParaRPr lang="en-US" altLang="en-US" sz="2400">
              <a:solidFill>
                <a:srgbClr val="000000"/>
              </a:solidFill>
              <a:latin typeface="Times New Roman" panose="02020603050405020304" pitchFamily="18" charset="0"/>
              <a:ea typeface="MS PGothic" panose="020B0600070205080204" pitchFamily="34" charset="-128"/>
            </a:endParaRPr>
          </a:p>
        </p:txBody>
      </p:sp>
      <p:sp>
        <p:nvSpPr>
          <p:cNvPr id="9" name="Oval 3 signal wd"/>
          <p:cNvSpPr>
            <a:spLocks noChangeArrowheads="1"/>
          </p:cNvSpPr>
          <p:nvPr/>
        </p:nvSpPr>
        <p:spPr bwMode="auto">
          <a:xfrm>
            <a:off x="7189788" y="2579689"/>
            <a:ext cx="1428750" cy="542925"/>
          </a:xfrm>
          <a:prstGeom prst="ellipse">
            <a:avLst/>
          </a:prstGeom>
          <a:noFill/>
          <a:ln w="76200" algn="ctr">
            <a:solidFill>
              <a:srgbClr val="009999">
                <a:alpha val="58038"/>
              </a:srgbClr>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Century Gothic" panose="020B0502020202020204" pitchFamily="34" charset="0"/>
              </a:defRPr>
            </a:lvl1pPr>
            <a:lvl2pPr marL="742950" indent="-285750" eaLnBrk="0" hangingPunct="0">
              <a:spcBef>
                <a:spcPct val="20000"/>
              </a:spcBef>
              <a:buClr>
                <a:schemeClr val="accent1"/>
              </a:buClr>
              <a:buSzPct val="95000"/>
              <a:buFont typeface="Verdana" panose="020B0604030504040204" pitchFamily="34" charset="0"/>
              <a:buChar char="›"/>
              <a:defRPr sz="2600">
                <a:solidFill>
                  <a:schemeClr val="tx1"/>
                </a:solidFill>
                <a:latin typeface="Century Gothic" panose="020B0502020202020204" pitchFamily="34" charset="0"/>
              </a:defRPr>
            </a:lvl2pPr>
            <a:lvl3pPr marL="1143000" indent="-228600" eaLnBrk="0" hangingPunct="0">
              <a:spcBef>
                <a:spcPct val="20000"/>
              </a:spcBef>
              <a:buClr>
                <a:schemeClr val="accent1"/>
              </a:buClr>
              <a:buFont typeface="Wingdings 2" panose="05020102010507070707" pitchFamily="18" charset="2"/>
              <a:buChar char=""/>
              <a:defRPr sz="2400">
                <a:solidFill>
                  <a:schemeClr val="tx1"/>
                </a:solidFill>
                <a:latin typeface="Century Gothic" panose="020B0502020202020204" pitchFamily="34" charset="0"/>
              </a:defRPr>
            </a:lvl3pPr>
            <a:lvl4pPr marL="1600200" indent="-228600" eaLnBrk="0" hangingPunct="0">
              <a:spcBef>
                <a:spcPct val="20000"/>
              </a:spcBef>
              <a:buClr>
                <a:schemeClr val="accent1"/>
              </a:buClr>
              <a:buFont typeface="Wingdings 2" panose="05020102010507070707" pitchFamily="18" charset="2"/>
              <a:buChar char=""/>
              <a:defRPr sz="2000">
                <a:solidFill>
                  <a:schemeClr val="tx1"/>
                </a:solidFill>
                <a:latin typeface="Century Gothic" panose="020B0502020202020204" pitchFamily="34" charset="0"/>
              </a:defRPr>
            </a:lvl4pPr>
            <a:lvl5pPr marL="2057400" indent="-228600" eaLnBrk="0" hangingPunct="0">
              <a:spcBef>
                <a:spcPct val="20000"/>
              </a:spcBef>
              <a:buClr>
                <a:srgbClr val="ABDE91"/>
              </a:buClr>
              <a:buFont typeface="Wingdings 2" panose="05020102010507070707" pitchFamily="18" charset="2"/>
              <a:buChar char=""/>
              <a:defRPr sz="1900">
                <a:solidFill>
                  <a:schemeClr val="tx1"/>
                </a:solidFill>
                <a:latin typeface="Century Gothic" panose="020B0502020202020204" pitchFamily="34" charset="0"/>
              </a:defRPr>
            </a:lvl5pPr>
            <a:lvl6pPr marL="2514600" indent="-228600" eaLnBrk="0" fontAlgn="base" hangingPunct="0">
              <a:spcBef>
                <a:spcPct val="20000"/>
              </a:spcBef>
              <a:spcAft>
                <a:spcPct val="0"/>
              </a:spcAft>
              <a:buClr>
                <a:srgbClr val="ABDE91"/>
              </a:buClr>
              <a:buFont typeface="Wingdings 2" panose="05020102010507070707" pitchFamily="18" charset="2"/>
              <a:buChar char=""/>
              <a:defRPr sz="1900">
                <a:solidFill>
                  <a:schemeClr val="tx1"/>
                </a:solidFill>
                <a:latin typeface="Century Gothic" panose="020B0502020202020204" pitchFamily="34" charset="0"/>
              </a:defRPr>
            </a:lvl6pPr>
            <a:lvl7pPr marL="2971800" indent="-228600" eaLnBrk="0" fontAlgn="base" hangingPunct="0">
              <a:spcBef>
                <a:spcPct val="20000"/>
              </a:spcBef>
              <a:spcAft>
                <a:spcPct val="0"/>
              </a:spcAft>
              <a:buClr>
                <a:srgbClr val="ABDE91"/>
              </a:buClr>
              <a:buFont typeface="Wingdings 2" panose="05020102010507070707" pitchFamily="18" charset="2"/>
              <a:buChar char=""/>
              <a:defRPr sz="1900">
                <a:solidFill>
                  <a:schemeClr val="tx1"/>
                </a:solidFill>
                <a:latin typeface="Century Gothic" panose="020B0502020202020204" pitchFamily="34" charset="0"/>
              </a:defRPr>
            </a:lvl7pPr>
            <a:lvl8pPr marL="3429000" indent="-228600" eaLnBrk="0" fontAlgn="base" hangingPunct="0">
              <a:spcBef>
                <a:spcPct val="20000"/>
              </a:spcBef>
              <a:spcAft>
                <a:spcPct val="0"/>
              </a:spcAft>
              <a:buClr>
                <a:srgbClr val="ABDE91"/>
              </a:buClr>
              <a:buFont typeface="Wingdings 2" panose="05020102010507070707" pitchFamily="18" charset="2"/>
              <a:buChar char=""/>
              <a:defRPr sz="1900">
                <a:solidFill>
                  <a:schemeClr val="tx1"/>
                </a:solidFill>
                <a:latin typeface="Century Gothic" panose="020B0502020202020204" pitchFamily="34" charset="0"/>
              </a:defRPr>
            </a:lvl8pPr>
            <a:lvl9pPr marL="3886200" indent="-228600" eaLnBrk="0" fontAlgn="base" hangingPunct="0">
              <a:spcBef>
                <a:spcPct val="20000"/>
              </a:spcBef>
              <a:spcAft>
                <a:spcPct val="0"/>
              </a:spcAft>
              <a:buClr>
                <a:srgbClr val="ABDE91"/>
              </a:buClr>
              <a:buFont typeface="Wingdings 2" panose="05020102010507070707" pitchFamily="18" charset="2"/>
              <a:buChar char=""/>
              <a:defRPr sz="1900">
                <a:solidFill>
                  <a:schemeClr val="tx1"/>
                </a:solidFill>
                <a:latin typeface="Century Gothic" panose="020B0502020202020204" pitchFamily="34" charset="0"/>
              </a:defRPr>
            </a:lvl9pPr>
          </a:lstStyle>
          <a:p>
            <a:pPr eaLnBrk="1" hangingPunct="1">
              <a:spcBef>
                <a:spcPct val="0"/>
              </a:spcBef>
              <a:buClrTx/>
              <a:buSzTx/>
              <a:buFontTx/>
              <a:buNone/>
            </a:pPr>
            <a:endParaRPr lang="en-US" altLang="en-US" sz="2400">
              <a:solidFill>
                <a:srgbClr val="000000"/>
              </a:solidFill>
              <a:latin typeface="Times New Roman" panose="02020603050405020304" pitchFamily="18" charset="0"/>
              <a:ea typeface="MS PGothic" panose="020B0600070205080204" pitchFamily="34" charset="-128"/>
            </a:endParaRPr>
          </a:p>
        </p:txBody>
      </p:sp>
      <p:sp>
        <p:nvSpPr>
          <p:cNvPr id="10" name="Oval 4 Pictogram"/>
          <p:cNvSpPr>
            <a:spLocks noChangeArrowheads="1"/>
          </p:cNvSpPr>
          <p:nvPr/>
        </p:nvSpPr>
        <p:spPr bwMode="auto">
          <a:xfrm>
            <a:off x="7048501" y="1574801"/>
            <a:ext cx="1711325" cy="1063625"/>
          </a:xfrm>
          <a:prstGeom prst="ellipse">
            <a:avLst/>
          </a:prstGeom>
          <a:noFill/>
          <a:ln w="76200" algn="ctr">
            <a:solidFill>
              <a:srgbClr val="009999">
                <a:alpha val="58038"/>
              </a:srgbClr>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Century Gothic" panose="020B0502020202020204" pitchFamily="34" charset="0"/>
              </a:defRPr>
            </a:lvl1pPr>
            <a:lvl2pPr marL="742950" indent="-285750" eaLnBrk="0" hangingPunct="0">
              <a:spcBef>
                <a:spcPct val="20000"/>
              </a:spcBef>
              <a:buClr>
                <a:schemeClr val="accent1"/>
              </a:buClr>
              <a:buSzPct val="95000"/>
              <a:buFont typeface="Verdana" panose="020B0604030504040204" pitchFamily="34" charset="0"/>
              <a:buChar char="›"/>
              <a:defRPr sz="2600">
                <a:solidFill>
                  <a:schemeClr val="tx1"/>
                </a:solidFill>
                <a:latin typeface="Century Gothic" panose="020B0502020202020204" pitchFamily="34" charset="0"/>
              </a:defRPr>
            </a:lvl2pPr>
            <a:lvl3pPr marL="1143000" indent="-228600" eaLnBrk="0" hangingPunct="0">
              <a:spcBef>
                <a:spcPct val="20000"/>
              </a:spcBef>
              <a:buClr>
                <a:schemeClr val="accent1"/>
              </a:buClr>
              <a:buFont typeface="Wingdings 2" panose="05020102010507070707" pitchFamily="18" charset="2"/>
              <a:buChar char=""/>
              <a:defRPr sz="2400">
                <a:solidFill>
                  <a:schemeClr val="tx1"/>
                </a:solidFill>
                <a:latin typeface="Century Gothic" panose="020B0502020202020204" pitchFamily="34" charset="0"/>
              </a:defRPr>
            </a:lvl3pPr>
            <a:lvl4pPr marL="1600200" indent="-228600" eaLnBrk="0" hangingPunct="0">
              <a:spcBef>
                <a:spcPct val="20000"/>
              </a:spcBef>
              <a:buClr>
                <a:schemeClr val="accent1"/>
              </a:buClr>
              <a:buFont typeface="Wingdings 2" panose="05020102010507070707" pitchFamily="18" charset="2"/>
              <a:buChar char=""/>
              <a:defRPr sz="2000">
                <a:solidFill>
                  <a:schemeClr val="tx1"/>
                </a:solidFill>
                <a:latin typeface="Century Gothic" panose="020B0502020202020204" pitchFamily="34" charset="0"/>
              </a:defRPr>
            </a:lvl4pPr>
            <a:lvl5pPr marL="2057400" indent="-228600" eaLnBrk="0" hangingPunct="0">
              <a:spcBef>
                <a:spcPct val="20000"/>
              </a:spcBef>
              <a:buClr>
                <a:srgbClr val="ABDE91"/>
              </a:buClr>
              <a:buFont typeface="Wingdings 2" panose="05020102010507070707" pitchFamily="18" charset="2"/>
              <a:buChar char=""/>
              <a:defRPr sz="1900">
                <a:solidFill>
                  <a:schemeClr val="tx1"/>
                </a:solidFill>
                <a:latin typeface="Century Gothic" panose="020B0502020202020204" pitchFamily="34" charset="0"/>
              </a:defRPr>
            </a:lvl5pPr>
            <a:lvl6pPr marL="2514600" indent="-228600" eaLnBrk="0" fontAlgn="base" hangingPunct="0">
              <a:spcBef>
                <a:spcPct val="20000"/>
              </a:spcBef>
              <a:spcAft>
                <a:spcPct val="0"/>
              </a:spcAft>
              <a:buClr>
                <a:srgbClr val="ABDE91"/>
              </a:buClr>
              <a:buFont typeface="Wingdings 2" panose="05020102010507070707" pitchFamily="18" charset="2"/>
              <a:buChar char=""/>
              <a:defRPr sz="1900">
                <a:solidFill>
                  <a:schemeClr val="tx1"/>
                </a:solidFill>
                <a:latin typeface="Century Gothic" panose="020B0502020202020204" pitchFamily="34" charset="0"/>
              </a:defRPr>
            </a:lvl6pPr>
            <a:lvl7pPr marL="2971800" indent="-228600" eaLnBrk="0" fontAlgn="base" hangingPunct="0">
              <a:spcBef>
                <a:spcPct val="20000"/>
              </a:spcBef>
              <a:spcAft>
                <a:spcPct val="0"/>
              </a:spcAft>
              <a:buClr>
                <a:srgbClr val="ABDE91"/>
              </a:buClr>
              <a:buFont typeface="Wingdings 2" panose="05020102010507070707" pitchFamily="18" charset="2"/>
              <a:buChar char=""/>
              <a:defRPr sz="1900">
                <a:solidFill>
                  <a:schemeClr val="tx1"/>
                </a:solidFill>
                <a:latin typeface="Century Gothic" panose="020B0502020202020204" pitchFamily="34" charset="0"/>
              </a:defRPr>
            </a:lvl7pPr>
            <a:lvl8pPr marL="3429000" indent="-228600" eaLnBrk="0" fontAlgn="base" hangingPunct="0">
              <a:spcBef>
                <a:spcPct val="20000"/>
              </a:spcBef>
              <a:spcAft>
                <a:spcPct val="0"/>
              </a:spcAft>
              <a:buClr>
                <a:srgbClr val="ABDE91"/>
              </a:buClr>
              <a:buFont typeface="Wingdings 2" panose="05020102010507070707" pitchFamily="18" charset="2"/>
              <a:buChar char=""/>
              <a:defRPr sz="1900">
                <a:solidFill>
                  <a:schemeClr val="tx1"/>
                </a:solidFill>
                <a:latin typeface="Century Gothic" panose="020B0502020202020204" pitchFamily="34" charset="0"/>
              </a:defRPr>
            </a:lvl8pPr>
            <a:lvl9pPr marL="3886200" indent="-228600" eaLnBrk="0" fontAlgn="base" hangingPunct="0">
              <a:spcBef>
                <a:spcPct val="20000"/>
              </a:spcBef>
              <a:spcAft>
                <a:spcPct val="0"/>
              </a:spcAft>
              <a:buClr>
                <a:srgbClr val="ABDE91"/>
              </a:buClr>
              <a:buFont typeface="Wingdings 2" panose="05020102010507070707" pitchFamily="18" charset="2"/>
              <a:buChar char=""/>
              <a:defRPr sz="1900">
                <a:solidFill>
                  <a:schemeClr val="tx1"/>
                </a:solidFill>
                <a:latin typeface="Century Gothic" panose="020B0502020202020204" pitchFamily="34" charset="0"/>
              </a:defRPr>
            </a:lvl9pPr>
          </a:lstStyle>
          <a:p>
            <a:pPr eaLnBrk="1" hangingPunct="1">
              <a:spcBef>
                <a:spcPct val="0"/>
              </a:spcBef>
              <a:buClrTx/>
              <a:buSzTx/>
              <a:buFontTx/>
              <a:buNone/>
            </a:pPr>
            <a:endParaRPr lang="en-US" altLang="en-US" sz="2400">
              <a:solidFill>
                <a:srgbClr val="000000"/>
              </a:solidFill>
              <a:latin typeface="Times New Roman" panose="02020603050405020304" pitchFamily="18" charset="0"/>
              <a:ea typeface="MS PGothic" panose="020B0600070205080204" pitchFamily="34" charset="-128"/>
            </a:endParaRPr>
          </a:p>
        </p:txBody>
      </p:sp>
      <p:sp>
        <p:nvSpPr>
          <p:cNvPr id="11" name="Oval 5 Hazd Statement"/>
          <p:cNvSpPr>
            <a:spLocks noChangeArrowheads="1"/>
          </p:cNvSpPr>
          <p:nvPr/>
        </p:nvSpPr>
        <p:spPr bwMode="auto">
          <a:xfrm>
            <a:off x="6318251" y="3092450"/>
            <a:ext cx="2836863" cy="827088"/>
          </a:xfrm>
          <a:prstGeom prst="ellipse">
            <a:avLst/>
          </a:prstGeom>
          <a:noFill/>
          <a:ln w="76200" algn="ctr">
            <a:solidFill>
              <a:srgbClr val="009999">
                <a:alpha val="58038"/>
              </a:srgbClr>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Century Gothic" panose="020B0502020202020204" pitchFamily="34" charset="0"/>
              </a:defRPr>
            </a:lvl1pPr>
            <a:lvl2pPr marL="742950" indent="-285750" eaLnBrk="0" hangingPunct="0">
              <a:spcBef>
                <a:spcPct val="20000"/>
              </a:spcBef>
              <a:buClr>
                <a:schemeClr val="accent1"/>
              </a:buClr>
              <a:buSzPct val="95000"/>
              <a:buFont typeface="Verdana" panose="020B0604030504040204" pitchFamily="34" charset="0"/>
              <a:buChar char="›"/>
              <a:defRPr sz="2600">
                <a:solidFill>
                  <a:schemeClr val="tx1"/>
                </a:solidFill>
                <a:latin typeface="Century Gothic" panose="020B0502020202020204" pitchFamily="34" charset="0"/>
              </a:defRPr>
            </a:lvl2pPr>
            <a:lvl3pPr marL="1143000" indent="-228600" eaLnBrk="0" hangingPunct="0">
              <a:spcBef>
                <a:spcPct val="20000"/>
              </a:spcBef>
              <a:buClr>
                <a:schemeClr val="accent1"/>
              </a:buClr>
              <a:buFont typeface="Wingdings 2" panose="05020102010507070707" pitchFamily="18" charset="2"/>
              <a:buChar char=""/>
              <a:defRPr sz="2400">
                <a:solidFill>
                  <a:schemeClr val="tx1"/>
                </a:solidFill>
                <a:latin typeface="Century Gothic" panose="020B0502020202020204" pitchFamily="34" charset="0"/>
              </a:defRPr>
            </a:lvl3pPr>
            <a:lvl4pPr marL="1600200" indent="-228600" eaLnBrk="0" hangingPunct="0">
              <a:spcBef>
                <a:spcPct val="20000"/>
              </a:spcBef>
              <a:buClr>
                <a:schemeClr val="accent1"/>
              </a:buClr>
              <a:buFont typeface="Wingdings 2" panose="05020102010507070707" pitchFamily="18" charset="2"/>
              <a:buChar char=""/>
              <a:defRPr sz="2000">
                <a:solidFill>
                  <a:schemeClr val="tx1"/>
                </a:solidFill>
                <a:latin typeface="Century Gothic" panose="020B0502020202020204" pitchFamily="34" charset="0"/>
              </a:defRPr>
            </a:lvl4pPr>
            <a:lvl5pPr marL="2057400" indent="-228600" eaLnBrk="0" hangingPunct="0">
              <a:spcBef>
                <a:spcPct val="20000"/>
              </a:spcBef>
              <a:buClr>
                <a:srgbClr val="ABDE91"/>
              </a:buClr>
              <a:buFont typeface="Wingdings 2" panose="05020102010507070707" pitchFamily="18" charset="2"/>
              <a:buChar char=""/>
              <a:defRPr sz="1900">
                <a:solidFill>
                  <a:schemeClr val="tx1"/>
                </a:solidFill>
                <a:latin typeface="Century Gothic" panose="020B0502020202020204" pitchFamily="34" charset="0"/>
              </a:defRPr>
            </a:lvl5pPr>
            <a:lvl6pPr marL="2514600" indent="-228600" eaLnBrk="0" fontAlgn="base" hangingPunct="0">
              <a:spcBef>
                <a:spcPct val="20000"/>
              </a:spcBef>
              <a:spcAft>
                <a:spcPct val="0"/>
              </a:spcAft>
              <a:buClr>
                <a:srgbClr val="ABDE91"/>
              </a:buClr>
              <a:buFont typeface="Wingdings 2" panose="05020102010507070707" pitchFamily="18" charset="2"/>
              <a:buChar char=""/>
              <a:defRPr sz="1900">
                <a:solidFill>
                  <a:schemeClr val="tx1"/>
                </a:solidFill>
                <a:latin typeface="Century Gothic" panose="020B0502020202020204" pitchFamily="34" charset="0"/>
              </a:defRPr>
            </a:lvl6pPr>
            <a:lvl7pPr marL="2971800" indent="-228600" eaLnBrk="0" fontAlgn="base" hangingPunct="0">
              <a:spcBef>
                <a:spcPct val="20000"/>
              </a:spcBef>
              <a:spcAft>
                <a:spcPct val="0"/>
              </a:spcAft>
              <a:buClr>
                <a:srgbClr val="ABDE91"/>
              </a:buClr>
              <a:buFont typeface="Wingdings 2" panose="05020102010507070707" pitchFamily="18" charset="2"/>
              <a:buChar char=""/>
              <a:defRPr sz="1900">
                <a:solidFill>
                  <a:schemeClr val="tx1"/>
                </a:solidFill>
                <a:latin typeface="Century Gothic" panose="020B0502020202020204" pitchFamily="34" charset="0"/>
              </a:defRPr>
            </a:lvl7pPr>
            <a:lvl8pPr marL="3429000" indent="-228600" eaLnBrk="0" fontAlgn="base" hangingPunct="0">
              <a:spcBef>
                <a:spcPct val="20000"/>
              </a:spcBef>
              <a:spcAft>
                <a:spcPct val="0"/>
              </a:spcAft>
              <a:buClr>
                <a:srgbClr val="ABDE91"/>
              </a:buClr>
              <a:buFont typeface="Wingdings 2" panose="05020102010507070707" pitchFamily="18" charset="2"/>
              <a:buChar char=""/>
              <a:defRPr sz="1900">
                <a:solidFill>
                  <a:schemeClr val="tx1"/>
                </a:solidFill>
                <a:latin typeface="Century Gothic" panose="020B0502020202020204" pitchFamily="34" charset="0"/>
              </a:defRPr>
            </a:lvl8pPr>
            <a:lvl9pPr marL="3886200" indent="-228600" eaLnBrk="0" fontAlgn="base" hangingPunct="0">
              <a:spcBef>
                <a:spcPct val="20000"/>
              </a:spcBef>
              <a:spcAft>
                <a:spcPct val="0"/>
              </a:spcAft>
              <a:buClr>
                <a:srgbClr val="ABDE91"/>
              </a:buClr>
              <a:buFont typeface="Wingdings 2" panose="05020102010507070707" pitchFamily="18" charset="2"/>
              <a:buChar char=""/>
              <a:defRPr sz="1900">
                <a:solidFill>
                  <a:schemeClr val="tx1"/>
                </a:solidFill>
                <a:latin typeface="Century Gothic" panose="020B0502020202020204" pitchFamily="34" charset="0"/>
              </a:defRPr>
            </a:lvl9pPr>
          </a:lstStyle>
          <a:p>
            <a:pPr eaLnBrk="1" hangingPunct="1">
              <a:spcBef>
                <a:spcPct val="0"/>
              </a:spcBef>
              <a:buClrTx/>
              <a:buSzTx/>
              <a:buFontTx/>
              <a:buNone/>
            </a:pPr>
            <a:endParaRPr lang="en-US" altLang="en-US" sz="2400">
              <a:solidFill>
                <a:srgbClr val="000000"/>
              </a:solidFill>
              <a:latin typeface="Times New Roman" panose="02020603050405020304" pitchFamily="18" charset="0"/>
              <a:ea typeface="MS PGothic" panose="020B0600070205080204" pitchFamily="34" charset="-128"/>
            </a:endParaRPr>
          </a:p>
        </p:txBody>
      </p:sp>
      <p:sp>
        <p:nvSpPr>
          <p:cNvPr id="12" name="Oval 5 Precautiond Statement"/>
          <p:cNvSpPr>
            <a:spLocks noChangeArrowheads="1"/>
          </p:cNvSpPr>
          <p:nvPr/>
        </p:nvSpPr>
        <p:spPr bwMode="auto">
          <a:xfrm>
            <a:off x="2667001" y="3724275"/>
            <a:ext cx="3146425" cy="2960688"/>
          </a:xfrm>
          <a:prstGeom prst="roundRect">
            <a:avLst>
              <a:gd name="adj" fmla="val 16667"/>
            </a:avLst>
          </a:prstGeom>
          <a:noFill/>
          <a:ln w="76200" algn="ctr">
            <a:solidFill>
              <a:srgbClr val="009999">
                <a:alpha val="58038"/>
              </a:srgbClr>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Century Gothic" panose="020B0502020202020204" pitchFamily="34" charset="0"/>
              </a:defRPr>
            </a:lvl1pPr>
            <a:lvl2pPr marL="742950" indent="-285750" eaLnBrk="0" hangingPunct="0">
              <a:spcBef>
                <a:spcPct val="20000"/>
              </a:spcBef>
              <a:buClr>
                <a:schemeClr val="accent1"/>
              </a:buClr>
              <a:buSzPct val="95000"/>
              <a:buFont typeface="Verdana" panose="020B0604030504040204" pitchFamily="34" charset="0"/>
              <a:buChar char="›"/>
              <a:defRPr sz="2600">
                <a:solidFill>
                  <a:schemeClr val="tx1"/>
                </a:solidFill>
                <a:latin typeface="Century Gothic" panose="020B0502020202020204" pitchFamily="34" charset="0"/>
              </a:defRPr>
            </a:lvl2pPr>
            <a:lvl3pPr marL="1143000" indent="-228600" eaLnBrk="0" hangingPunct="0">
              <a:spcBef>
                <a:spcPct val="20000"/>
              </a:spcBef>
              <a:buClr>
                <a:schemeClr val="accent1"/>
              </a:buClr>
              <a:buFont typeface="Wingdings 2" panose="05020102010507070707" pitchFamily="18" charset="2"/>
              <a:buChar char=""/>
              <a:defRPr sz="2400">
                <a:solidFill>
                  <a:schemeClr val="tx1"/>
                </a:solidFill>
                <a:latin typeface="Century Gothic" panose="020B0502020202020204" pitchFamily="34" charset="0"/>
              </a:defRPr>
            </a:lvl3pPr>
            <a:lvl4pPr marL="1600200" indent="-228600" eaLnBrk="0" hangingPunct="0">
              <a:spcBef>
                <a:spcPct val="20000"/>
              </a:spcBef>
              <a:buClr>
                <a:schemeClr val="accent1"/>
              </a:buClr>
              <a:buFont typeface="Wingdings 2" panose="05020102010507070707" pitchFamily="18" charset="2"/>
              <a:buChar char=""/>
              <a:defRPr sz="2000">
                <a:solidFill>
                  <a:schemeClr val="tx1"/>
                </a:solidFill>
                <a:latin typeface="Century Gothic" panose="020B0502020202020204" pitchFamily="34" charset="0"/>
              </a:defRPr>
            </a:lvl4pPr>
            <a:lvl5pPr marL="2057400" indent="-228600" eaLnBrk="0" hangingPunct="0">
              <a:spcBef>
                <a:spcPct val="20000"/>
              </a:spcBef>
              <a:buClr>
                <a:srgbClr val="ABDE91"/>
              </a:buClr>
              <a:buFont typeface="Wingdings 2" panose="05020102010507070707" pitchFamily="18" charset="2"/>
              <a:buChar char=""/>
              <a:defRPr sz="1900">
                <a:solidFill>
                  <a:schemeClr val="tx1"/>
                </a:solidFill>
                <a:latin typeface="Century Gothic" panose="020B0502020202020204" pitchFamily="34" charset="0"/>
              </a:defRPr>
            </a:lvl5pPr>
            <a:lvl6pPr marL="2514600" indent="-228600" eaLnBrk="0" fontAlgn="base" hangingPunct="0">
              <a:spcBef>
                <a:spcPct val="20000"/>
              </a:spcBef>
              <a:spcAft>
                <a:spcPct val="0"/>
              </a:spcAft>
              <a:buClr>
                <a:srgbClr val="ABDE91"/>
              </a:buClr>
              <a:buFont typeface="Wingdings 2" panose="05020102010507070707" pitchFamily="18" charset="2"/>
              <a:buChar char=""/>
              <a:defRPr sz="1900">
                <a:solidFill>
                  <a:schemeClr val="tx1"/>
                </a:solidFill>
                <a:latin typeface="Century Gothic" panose="020B0502020202020204" pitchFamily="34" charset="0"/>
              </a:defRPr>
            </a:lvl6pPr>
            <a:lvl7pPr marL="2971800" indent="-228600" eaLnBrk="0" fontAlgn="base" hangingPunct="0">
              <a:spcBef>
                <a:spcPct val="20000"/>
              </a:spcBef>
              <a:spcAft>
                <a:spcPct val="0"/>
              </a:spcAft>
              <a:buClr>
                <a:srgbClr val="ABDE91"/>
              </a:buClr>
              <a:buFont typeface="Wingdings 2" panose="05020102010507070707" pitchFamily="18" charset="2"/>
              <a:buChar char=""/>
              <a:defRPr sz="1900">
                <a:solidFill>
                  <a:schemeClr val="tx1"/>
                </a:solidFill>
                <a:latin typeface="Century Gothic" panose="020B0502020202020204" pitchFamily="34" charset="0"/>
              </a:defRPr>
            </a:lvl7pPr>
            <a:lvl8pPr marL="3429000" indent="-228600" eaLnBrk="0" fontAlgn="base" hangingPunct="0">
              <a:spcBef>
                <a:spcPct val="20000"/>
              </a:spcBef>
              <a:spcAft>
                <a:spcPct val="0"/>
              </a:spcAft>
              <a:buClr>
                <a:srgbClr val="ABDE91"/>
              </a:buClr>
              <a:buFont typeface="Wingdings 2" panose="05020102010507070707" pitchFamily="18" charset="2"/>
              <a:buChar char=""/>
              <a:defRPr sz="1900">
                <a:solidFill>
                  <a:schemeClr val="tx1"/>
                </a:solidFill>
                <a:latin typeface="Century Gothic" panose="020B0502020202020204" pitchFamily="34" charset="0"/>
              </a:defRPr>
            </a:lvl8pPr>
            <a:lvl9pPr marL="3886200" indent="-228600" eaLnBrk="0" fontAlgn="base" hangingPunct="0">
              <a:spcBef>
                <a:spcPct val="20000"/>
              </a:spcBef>
              <a:spcAft>
                <a:spcPct val="0"/>
              </a:spcAft>
              <a:buClr>
                <a:srgbClr val="ABDE91"/>
              </a:buClr>
              <a:buFont typeface="Wingdings 2" panose="05020102010507070707" pitchFamily="18" charset="2"/>
              <a:buChar char=""/>
              <a:defRPr sz="1900">
                <a:solidFill>
                  <a:schemeClr val="tx1"/>
                </a:solidFill>
                <a:latin typeface="Century Gothic" panose="020B0502020202020204" pitchFamily="34" charset="0"/>
              </a:defRPr>
            </a:lvl9pPr>
          </a:lstStyle>
          <a:p>
            <a:pPr eaLnBrk="1" hangingPunct="1">
              <a:spcBef>
                <a:spcPct val="0"/>
              </a:spcBef>
              <a:buClrTx/>
              <a:buSzTx/>
              <a:buFontTx/>
              <a:buNone/>
            </a:pPr>
            <a:endParaRPr lang="en-US" altLang="en-US" sz="2400">
              <a:solidFill>
                <a:srgbClr val="000000"/>
              </a:solidFill>
              <a:latin typeface="Times New Roman" panose="02020603050405020304" pitchFamily="18" charset="0"/>
              <a:ea typeface="MS PGothic" panose="020B0600070205080204" pitchFamily="34" charset="-128"/>
            </a:endParaRPr>
          </a:p>
        </p:txBody>
      </p:sp>
      <p:sp>
        <p:nvSpPr>
          <p:cNvPr id="13" name="Oval 5 supplemental"/>
          <p:cNvSpPr>
            <a:spLocks noChangeArrowheads="1"/>
          </p:cNvSpPr>
          <p:nvPr/>
        </p:nvSpPr>
        <p:spPr bwMode="auto">
          <a:xfrm>
            <a:off x="6470651" y="3746501"/>
            <a:ext cx="2684463" cy="1851025"/>
          </a:xfrm>
          <a:prstGeom prst="roundRect">
            <a:avLst>
              <a:gd name="adj" fmla="val 16667"/>
            </a:avLst>
          </a:prstGeom>
          <a:noFill/>
          <a:ln w="76200" algn="ctr">
            <a:solidFill>
              <a:srgbClr val="009999">
                <a:alpha val="58038"/>
              </a:srgbClr>
            </a:solidFill>
            <a:round/>
            <a:headEnd/>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Century Gothic" panose="020B0502020202020204" pitchFamily="34" charset="0"/>
              </a:defRPr>
            </a:lvl1pPr>
            <a:lvl2pPr marL="742950" indent="-285750" eaLnBrk="0" hangingPunct="0">
              <a:spcBef>
                <a:spcPct val="20000"/>
              </a:spcBef>
              <a:buClr>
                <a:schemeClr val="accent1"/>
              </a:buClr>
              <a:buSzPct val="95000"/>
              <a:buFont typeface="Verdana" panose="020B0604030504040204" pitchFamily="34" charset="0"/>
              <a:buChar char="›"/>
              <a:defRPr sz="2600">
                <a:solidFill>
                  <a:schemeClr val="tx1"/>
                </a:solidFill>
                <a:latin typeface="Century Gothic" panose="020B0502020202020204" pitchFamily="34" charset="0"/>
              </a:defRPr>
            </a:lvl2pPr>
            <a:lvl3pPr marL="1143000" indent="-228600" eaLnBrk="0" hangingPunct="0">
              <a:spcBef>
                <a:spcPct val="20000"/>
              </a:spcBef>
              <a:buClr>
                <a:schemeClr val="accent1"/>
              </a:buClr>
              <a:buFont typeface="Wingdings 2" panose="05020102010507070707" pitchFamily="18" charset="2"/>
              <a:buChar char=""/>
              <a:defRPr sz="2400">
                <a:solidFill>
                  <a:schemeClr val="tx1"/>
                </a:solidFill>
                <a:latin typeface="Century Gothic" panose="020B0502020202020204" pitchFamily="34" charset="0"/>
              </a:defRPr>
            </a:lvl3pPr>
            <a:lvl4pPr marL="1600200" indent="-228600" eaLnBrk="0" hangingPunct="0">
              <a:spcBef>
                <a:spcPct val="20000"/>
              </a:spcBef>
              <a:buClr>
                <a:schemeClr val="accent1"/>
              </a:buClr>
              <a:buFont typeface="Wingdings 2" panose="05020102010507070707" pitchFamily="18" charset="2"/>
              <a:buChar char=""/>
              <a:defRPr sz="2000">
                <a:solidFill>
                  <a:schemeClr val="tx1"/>
                </a:solidFill>
                <a:latin typeface="Century Gothic" panose="020B0502020202020204" pitchFamily="34" charset="0"/>
              </a:defRPr>
            </a:lvl4pPr>
            <a:lvl5pPr marL="2057400" indent="-228600" eaLnBrk="0" hangingPunct="0">
              <a:spcBef>
                <a:spcPct val="20000"/>
              </a:spcBef>
              <a:buClr>
                <a:srgbClr val="ABDE91"/>
              </a:buClr>
              <a:buFont typeface="Wingdings 2" panose="05020102010507070707" pitchFamily="18" charset="2"/>
              <a:buChar char=""/>
              <a:defRPr sz="1900">
                <a:solidFill>
                  <a:schemeClr val="tx1"/>
                </a:solidFill>
                <a:latin typeface="Century Gothic" panose="020B0502020202020204" pitchFamily="34" charset="0"/>
              </a:defRPr>
            </a:lvl5pPr>
            <a:lvl6pPr marL="2514600" indent="-228600" eaLnBrk="0" fontAlgn="base" hangingPunct="0">
              <a:spcBef>
                <a:spcPct val="20000"/>
              </a:spcBef>
              <a:spcAft>
                <a:spcPct val="0"/>
              </a:spcAft>
              <a:buClr>
                <a:srgbClr val="ABDE91"/>
              </a:buClr>
              <a:buFont typeface="Wingdings 2" panose="05020102010507070707" pitchFamily="18" charset="2"/>
              <a:buChar char=""/>
              <a:defRPr sz="1900">
                <a:solidFill>
                  <a:schemeClr val="tx1"/>
                </a:solidFill>
                <a:latin typeface="Century Gothic" panose="020B0502020202020204" pitchFamily="34" charset="0"/>
              </a:defRPr>
            </a:lvl6pPr>
            <a:lvl7pPr marL="2971800" indent="-228600" eaLnBrk="0" fontAlgn="base" hangingPunct="0">
              <a:spcBef>
                <a:spcPct val="20000"/>
              </a:spcBef>
              <a:spcAft>
                <a:spcPct val="0"/>
              </a:spcAft>
              <a:buClr>
                <a:srgbClr val="ABDE91"/>
              </a:buClr>
              <a:buFont typeface="Wingdings 2" panose="05020102010507070707" pitchFamily="18" charset="2"/>
              <a:buChar char=""/>
              <a:defRPr sz="1900">
                <a:solidFill>
                  <a:schemeClr val="tx1"/>
                </a:solidFill>
                <a:latin typeface="Century Gothic" panose="020B0502020202020204" pitchFamily="34" charset="0"/>
              </a:defRPr>
            </a:lvl7pPr>
            <a:lvl8pPr marL="3429000" indent="-228600" eaLnBrk="0" fontAlgn="base" hangingPunct="0">
              <a:spcBef>
                <a:spcPct val="20000"/>
              </a:spcBef>
              <a:spcAft>
                <a:spcPct val="0"/>
              </a:spcAft>
              <a:buClr>
                <a:srgbClr val="ABDE91"/>
              </a:buClr>
              <a:buFont typeface="Wingdings 2" panose="05020102010507070707" pitchFamily="18" charset="2"/>
              <a:buChar char=""/>
              <a:defRPr sz="1900">
                <a:solidFill>
                  <a:schemeClr val="tx1"/>
                </a:solidFill>
                <a:latin typeface="Century Gothic" panose="020B0502020202020204" pitchFamily="34" charset="0"/>
              </a:defRPr>
            </a:lvl8pPr>
            <a:lvl9pPr marL="3886200" indent="-228600" eaLnBrk="0" fontAlgn="base" hangingPunct="0">
              <a:spcBef>
                <a:spcPct val="20000"/>
              </a:spcBef>
              <a:spcAft>
                <a:spcPct val="0"/>
              </a:spcAft>
              <a:buClr>
                <a:srgbClr val="ABDE91"/>
              </a:buClr>
              <a:buFont typeface="Wingdings 2" panose="05020102010507070707" pitchFamily="18" charset="2"/>
              <a:buChar char=""/>
              <a:defRPr sz="1900">
                <a:solidFill>
                  <a:schemeClr val="tx1"/>
                </a:solidFill>
                <a:latin typeface="Century Gothic" panose="020B0502020202020204" pitchFamily="34" charset="0"/>
              </a:defRPr>
            </a:lvl9pPr>
          </a:lstStyle>
          <a:p>
            <a:pPr eaLnBrk="1" hangingPunct="1">
              <a:spcBef>
                <a:spcPct val="0"/>
              </a:spcBef>
              <a:buClrTx/>
              <a:buSzTx/>
              <a:buFontTx/>
              <a:buNone/>
            </a:pPr>
            <a:endParaRPr lang="en-US" altLang="en-US" sz="2400">
              <a:solidFill>
                <a:srgbClr val="000000"/>
              </a:solidFill>
              <a:latin typeface="Times New Roman" panose="02020603050405020304" pitchFamily="18" charset="0"/>
              <a:ea typeface="MS PGothic" panose="020B0600070205080204" pitchFamily="34" charset="-128"/>
            </a:endParaRPr>
          </a:p>
        </p:txBody>
      </p:sp>
    </p:spTree>
    <p:custDataLst>
      <p:tags r:id="rId1"/>
    </p:custDataLst>
    <p:extLst>
      <p:ext uri="{BB962C8B-B14F-4D97-AF65-F5344CB8AC3E}">
        <p14:creationId xmlns:p14="http://schemas.microsoft.com/office/powerpoint/2010/main" val="11039635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125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heel(1)">
                                      <p:cBhvr>
                                        <p:cTn id="12" dur="1250"/>
                                        <p:tgtEl>
                                          <p:spTgt spid="8"/>
                                        </p:tgtEl>
                                      </p:cBhvr>
                                    </p:animEffect>
                                  </p:childTnLst>
                                </p:cTn>
                              </p:par>
                              <p:par>
                                <p:cTn id="13" presetID="1" presetClass="exit" presetSubtype="0" fill="hold" grpId="1" nodeType="withEffect">
                                  <p:stCondLst>
                                    <p:cond delay="0"/>
                                  </p:stCondLst>
                                  <p:childTnLst>
                                    <p:set>
                                      <p:cBhvr>
                                        <p:cTn id="14" dur="1" fill="hold">
                                          <p:stCondLst>
                                            <p:cond delay="0"/>
                                          </p:stCondLst>
                                        </p:cTn>
                                        <p:tgtEl>
                                          <p:spTgt spid="4"/>
                                        </p:tgtEl>
                                        <p:attrNameLst>
                                          <p:attrName>style.visibility</p:attrName>
                                        </p:attrNameLst>
                                      </p:cBhvr>
                                      <p:to>
                                        <p:strVal val="hidden"/>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heel(1)">
                                      <p:cBhvr>
                                        <p:cTn id="19" dur="1250"/>
                                        <p:tgtEl>
                                          <p:spTgt spid="9"/>
                                        </p:tgtEl>
                                      </p:cBhvr>
                                    </p:animEffect>
                                  </p:childTnLst>
                                </p:cTn>
                              </p:par>
                              <p:par>
                                <p:cTn id="20" presetID="1" presetClass="exit" presetSubtype="0" fill="hold" grpId="1" nodeType="withEffect">
                                  <p:stCondLst>
                                    <p:cond delay="0"/>
                                  </p:stCondLst>
                                  <p:childTnLst>
                                    <p:set>
                                      <p:cBhvr>
                                        <p:cTn id="21" dur="1" fill="hold">
                                          <p:stCondLst>
                                            <p:cond delay="0"/>
                                          </p:stCondLst>
                                        </p:cTn>
                                        <p:tgtEl>
                                          <p:spTgt spid="8"/>
                                        </p:tgtEl>
                                        <p:attrNameLst>
                                          <p:attrName>style.visibility</p:attrName>
                                        </p:attrNameLst>
                                      </p:cBhvr>
                                      <p:to>
                                        <p:strVal val="hidden"/>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21" presetClass="entr" presetSubtype="1"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heel(1)">
                                      <p:cBhvr>
                                        <p:cTn id="26" dur="1250"/>
                                        <p:tgtEl>
                                          <p:spTgt spid="10"/>
                                        </p:tgtEl>
                                      </p:cBhvr>
                                    </p:animEffect>
                                  </p:childTnLst>
                                </p:cTn>
                              </p:par>
                              <p:par>
                                <p:cTn id="27" presetID="1" presetClass="exit" presetSubtype="0" fill="hold" grpId="1" nodeType="withEffect">
                                  <p:stCondLst>
                                    <p:cond delay="0"/>
                                  </p:stCondLst>
                                  <p:childTnLst>
                                    <p:set>
                                      <p:cBhvr>
                                        <p:cTn id="28" dur="1" fill="hold">
                                          <p:stCondLst>
                                            <p:cond delay="0"/>
                                          </p:stCondLst>
                                        </p:cTn>
                                        <p:tgtEl>
                                          <p:spTgt spid="9"/>
                                        </p:tgtEl>
                                        <p:attrNameLst>
                                          <p:attrName>style.visibility</p:attrName>
                                        </p:attrNameLst>
                                      </p:cBhvr>
                                      <p:to>
                                        <p:strVal val="hidden"/>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21" presetClass="entr" presetSubtype="1"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wheel(1)">
                                      <p:cBhvr>
                                        <p:cTn id="33" dur="1250"/>
                                        <p:tgtEl>
                                          <p:spTgt spid="11"/>
                                        </p:tgtEl>
                                      </p:cBhvr>
                                    </p:animEffect>
                                  </p:childTnLst>
                                </p:cTn>
                              </p:par>
                              <p:par>
                                <p:cTn id="34" presetID="1" presetClass="exit" presetSubtype="0" fill="hold" grpId="1" nodeType="withEffect">
                                  <p:stCondLst>
                                    <p:cond delay="0"/>
                                  </p:stCondLst>
                                  <p:childTnLst>
                                    <p:set>
                                      <p:cBhvr>
                                        <p:cTn id="35" dur="1" fill="hold">
                                          <p:stCondLst>
                                            <p:cond delay="0"/>
                                          </p:stCondLst>
                                        </p:cTn>
                                        <p:tgtEl>
                                          <p:spTgt spid="10"/>
                                        </p:tgtEl>
                                        <p:attrNameLst>
                                          <p:attrName>style.visibility</p:attrName>
                                        </p:attrNameLst>
                                      </p:cBhvr>
                                      <p:to>
                                        <p:strVal val="hidden"/>
                                      </p:to>
                                    </p:set>
                                  </p:childTnLst>
                                </p:cTn>
                              </p:par>
                            </p:childTnLst>
                          </p:cTn>
                        </p:par>
                      </p:childTnLst>
                    </p:cTn>
                  </p:par>
                  <p:par>
                    <p:cTn id="36" fill="hold" nodeType="clickPar">
                      <p:stCondLst>
                        <p:cond delay="indefinite"/>
                      </p:stCondLst>
                      <p:childTnLst>
                        <p:par>
                          <p:cTn id="37" fill="hold" nodeType="withGroup">
                            <p:stCondLst>
                              <p:cond delay="0"/>
                            </p:stCondLst>
                            <p:childTnLst>
                              <p:par>
                                <p:cTn id="38" presetID="21" presetClass="entr" presetSubtype="1" fill="hold" grpId="0"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wheel(1)">
                                      <p:cBhvr>
                                        <p:cTn id="40" dur="1250"/>
                                        <p:tgtEl>
                                          <p:spTgt spid="12"/>
                                        </p:tgtEl>
                                      </p:cBhvr>
                                    </p:animEffect>
                                  </p:childTnLst>
                                </p:cTn>
                              </p:par>
                              <p:par>
                                <p:cTn id="41" presetID="1" presetClass="exit" presetSubtype="0" fill="hold" grpId="1" nodeType="withEffect">
                                  <p:stCondLst>
                                    <p:cond delay="0"/>
                                  </p:stCondLst>
                                  <p:childTnLst>
                                    <p:set>
                                      <p:cBhvr>
                                        <p:cTn id="42" dur="1" fill="hold">
                                          <p:stCondLst>
                                            <p:cond delay="0"/>
                                          </p:stCondLst>
                                        </p:cTn>
                                        <p:tgtEl>
                                          <p:spTgt spid="11"/>
                                        </p:tgtEl>
                                        <p:attrNameLst>
                                          <p:attrName>style.visibility</p:attrName>
                                        </p:attrNameLst>
                                      </p:cBhvr>
                                      <p:to>
                                        <p:strVal val="hidden"/>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21" presetClass="entr" presetSubtype="1"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wheel(1)">
                                      <p:cBhvr>
                                        <p:cTn id="47" dur="1250"/>
                                        <p:tgtEl>
                                          <p:spTgt spid="13"/>
                                        </p:tgtEl>
                                      </p:cBhvr>
                                    </p:animEffect>
                                  </p:childTnLst>
                                </p:cTn>
                              </p:par>
                              <p:par>
                                <p:cTn id="48" presetID="10" presetClass="exit" presetSubtype="0" fill="hold" grpId="1" nodeType="withEffect">
                                  <p:stCondLst>
                                    <p:cond delay="0"/>
                                  </p:stCondLst>
                                  <p:childTnLst>
                                    <p:animEffect transition="out" filter="fade">
                                      <p:cBhvr>
                                        <p:cTn id="49" dur="500"/>
                                        <p:tgtEl>
                                          <p:spTgt spid="12"/>
                                        </p:tgtEl>
                                      </p:cBhvr>
                                    </p:animEffect>
                                    <p:set>
                                      <p:cBhvr>
                                        <p:cTn id="50"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Straight Connector 12"/>
          <p:cNvCxnSpPr/>
          <p:nvPr/>
        </p:nvCxnSpPr>
        <p:spPr>
          <a:xfrm>
            <a:off x="1524000" y="0"/>
            <a:ext cx="914400" cy="0"/>
          </a:xfrm>
          <a:prstGeom prst="line">
            <a:avLst/>
          </a:prstGeom>
          <a:ln w="0" cap="flat" cmpd="sng" algn="ctr">
            <a:solidFill>
              <a:srgbClr val="FBFFFF"/>
            </a:solidFill>
            <a:prstDash val="solid"/>
            <a:round/>
            <a:headEnd type="none" w="med" len="med"/>
            <a:tailEnd type="none" w="med" len="med"/>
          </a:ln>
          <a:effectLst/>
          <a:extLst>
            <a:ext uri="{AF507438-7753-43E0-B8FC-AC1667EBCBE1}">
              <a14:hiddenEffects xmlns:a14="http://schemas.microsoft.com/office/drawing/2010/main">
                <a:effectLst>
                  <a:outerShdw blurRad="63500" rotWithShape="0">
                    <a:scrgbClr r="0" g="0" b="0"/>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4" name="Title 3"/>
          <p:cNvSpPr>
            <a:spLocks noGrp="1"/>
          </p:cNvSpPr>
          <p:nvPr>
            <p:ph type="title"/>
          </p:nvPr>
        </p:nvSpPr>
        <p:spPr>
          <a:xfrm>
            <a:off x="1600200" y="533401"/>
            <a:ext cx="3848100" cy="639763"/>
          </a:xfrm>
        </p:spPr>
        <p:txBody>
          <a:bodyPr>
            <a:normAutofit fontScale="90000"/>
          </a:bodyPr>
          <a:lstStyle/>
          <a:p>
            <a:pPr>
              <a:defRPr/>
            </a:pPr>
            <a:r>
              <a:rPr lang="en-US" dirty="0" smtClean="0"/>
              <a:t>Let’s tour the 16 sections of the SDS</a:t>
            </a:r>
            <a:endParaRPr lang="en-US" dirty="0"/>
          </a:p>
        </p:txBody>
      </p:sp>
      <p:pic>
        <p:nvPicPr>
          <p:cNvPr id="5" name="sec 1&amp;2 SDS"/>
          <p:cNvPicPr>
            <a:picLocks noChangeAspect="1"/>
          </p:cNvPicPr>
          <p:nvPr/>
        </p:nvPicPr>
        <p:blipFill>
          <a:blip r:embed="rId4"/>
          <a:stretch>
            <a:fillRect/>
          </a:stretch>
        </p:blipFill>
        <p:spPr>
          <a:xfrm>
            <a:off x="5657850" y="190500"/>
            <a:ext cx="4846638" cy="6140450"/>
          </a:xfrm>
          <a:prstGeom prst="rect">
            <a:avLst/>
          </a:prstGeom>
          <a:effectLst>
            <a:outerShdw blurRad="63500" sx="102000" sy="102000" algn="ctr" rotWithShape="0">
              <a:prstClr val="black">
                <a:alpha val="40000"/>
              </a:prstClr>
            </a:outerShdw>
          </a:effectLst>
        </p:spPr>
      </p:pic>
      <p:pic>
        <p:nvPicPr>
          <p:cNvPr id="2" name="sec 3 SDS"/>
          <p:cNvPicPr>
            <a:picLocks noChangeAspect="1"/>
          </p:cNvPicPr>
          <p:nvPr/>
        </p:nvPicPr>
        <p:blipFill>
          <a:blip r:embed="rId5"/>
          <a:stretch>
            <a:fillRect/>
          </a:stretch>
        </p:blipFill>
        <p:spPr>
          <a:xfrm>
            <a:off x="5657850" y="352425"/>
            <a:ext cx="4846638" cy="5816600"/>
          </a:xfrm>
          <a:prstGeom prst="rect">
            <a:avLst/>
          </a:prstGeom>
          <a:effectLst>
            <a:outerShdw blurRad="63500" sx="102000" sy="102000" algn="ctr" rotWithShape="0">
              <a:prstClr val="black">
                <a:alpha val="40000"/>
              </a:prstClr>
            </a:outerShdw>
          </a:effectLst>
        </p:spPr>
      </p:pic>
      <p:pic>
        <p:nvPicPr>
          <p:cNvPr id="3" name="sec 4, 5&amp;6 SDS"/>
          <p:cNvPicPr>
            <a:picLocks noChangeAspect="1"/>
          </p:cNvPicPr>
          <p:nvPr/>
        </p:nvPicPr>
        <p:blipFill>
          <a:blip r:embed="rId6"/>
          <a:stretch>
            <a:fillRect/>
          </a:stretch>
        </p:blipFill>
        <p:spPr>
          <a:xfrm>
            <a:off x="5657850" y="333375"/>
            <a:ext cx="4846638" cy="5854700"/>
          </a:xfrm>
          <a:prstGeom prst="rect">
            <a:avLst/>
          </a:prstGeom>
          <a:effectLst>
            <a:outerShdw blurRad="63500" sx="102000" sy="102000" algn="ctr" rotWithShape="0">
              <a:prstClr val="black">
                <a:alpha val="40000"/>
              </a:prstClr>
            </a:outerShdw>
          </a:effectLst>
        </p:spPr>
      </p:pic>
      <p:pic>
        <p:nvPicPr>
          <p:cNvPr id="6" name="sec 7&amp;8 SDS"/>
          <p:cNvPicPr>
            <a:picLocks noChangeAspect="1"/>
          </p:cNvPicPr>
          <p:nvPr/>
        </p:nvPicPr>
        <p:blipFill>
          <a:blip r:embed="rId7"/>
          <a:stretch>
            <a:fillRect/>
          </a:stretch>
        </p:blipFill>
        <p:spPr>
          <a:xfrm>
            <a:off x="5657850" y="136525"/>
            <a:ext cx="4846638" cy="6248400"/>
          </a:xfrm>
          <a:prstGeom prst="rect">
            <a:avLst/>
          </a:prstGeom>
          <a:effectLst>
            <a:outerShdw blurRad="63500" sx="102000" sy="102000" algn="ctr" rotWithShape="0">
              <a:prstClr val="black">
                <a:alpha val="40000"/>
              </a:prstClr>
            </a:outerShdw>
          </a:effectLst>
        </p:spPr>
      </p:pic>
      <p:pic>
        <p:nvPicPr>
          <p:cNvPr id="7" name="sec 9 SDS"/>
          <p:cNvPicPr>
            <a:picLocks noChangeAspect="1"/>
          </p:cNvPicPr>
          <p:nvPr/>
        </p:nvPicPr>
        <p:blipFill>
          <a:blip r:embed="rId8"/>
          <a:stretch>
            <a:fillRect/>
          </a:stretch>
        </p:blipFill>
        <p:spPr>
          <a:xfrm>
            <a:off x="5657850" y="163513"/>
            <a:ext cx="4846638" cy="6196012"/>
          </a:xfrm>
          <a:prstGeom prst="rect">
            <a:avLst/>
          </a:prstGeom>
          <a:effectLst>
            <a:outerShdw blurRad="63500" sx="102000" sy="102000" algn="ctr" rotWithShape="0">
              <a:prstClr val="black">
                <a:alpha val="40000"/>
              </a:prstClr>
            </a:outerShdw>
          </a:effectLst>
        </p:spPr>
      </p:pic>
      <p:pic>
        <p:nvPicPr>
          <p:cNvPr id="8" name="sec 10&amp;11 SDS"/>
          <p:cNvPicPr>
            <a:picLocks noChangeAspect="1"/>
          </p:cNvPicPr>
          <p:nvPr/>
        </p:nvPicPr>
        <p:blipFill>
          <a:blip r:embed="rId9"/>
          <a:stretch>
            <a:fillRect/>
          </a:stretch>
        </p:blipFill>
        <p:spPr>
          <a:xfrm>
            <a:off x="5657850" y="346075"/>
            <a:ext cx="4846638" cy="5829300"/>
          </a:xfrm>
          <a:prstGeom prst="rect">
            <a:avLst/>
          </a:prstGeom>
          <a:effectLst>
            <a:outerShdw blurRad="63500" sx="102000" sy="102000" algn="ctr" rotWithShape="0">
              <a:prstClr val="black">
                <a:alpha val="40000"/>
              </a:prstClr>
            </a:outerShdw>
          </a:effectLst>
        </p:spPr>
      </p:pic>
      <p:pic>
        <p:nvPicPr>
          <p:cNvPr id="9" name="sec 12, 13&amp;14 SDS"/>
          <p:cNvPicPr>
            <a:picLocks noChangeAspect="1"/>
          </p:cNvPicPr>
          <p:nvPr/>
        </p:nvPicPr>
        <p:blipFill>
          <a:blip r:embed="rId10"/>
          <a:stretch>
            <a:fillRect/>
          </a:stretch>
        </p:blipFill>
        <p:spPr>
          <a:xfrm>
            <a:off x="5657850" y="279400"/>
            <a:ext cx="4846638" cy="5964238"/>
          </a:xfrm>
          <a:prstGeom prst="rect">
            <a:avLst/>
          </a:prstGeom>
          <a:effectLst>
            <a:outerShdw blurRad="63500" sx="102000" sy="102000" algn="ctr" rotWithShape="0">
              <a:prstClr val="black">
                <a:alpha val="40000"/>
              </a:prstClr>
            </a:outerShdw>
          </a:effectLst>
        </p:spPr>
      </p:pic>
      <p:pic>
        <p:nvPicPr>
          <p:cNvPr id="10" name="sec 15 SDS"/>
          <p:cNvPicPr>
            <a:picLocks noChangeAspect="1"/>
          </p:cNvPicPr>
          <p:nvPr/>
        </p:nvPicPr>
        <p:blipFill>
          <a:blip r:embed="rId11"/>
          <a:stretch>
            <a:fillRect/>
          </a:stretch>
        </p:blipFill>
        <p:spPr>
          <a:xfrm>
            <a:off x="5657850" y="328614"/>
            <a:ext cx="4846638" cy="5864225"/>
          </a:xfrm>
          <a:prstGeom prst="rect">
            <a:avLst/>
          </a:prstGeom>
          <a:effectLst>
            <a:outerShdw blurRad="63500" sx="102000" sy="102000" algn="ctr" rotWithShape="0">
              <a:prstClr val="black">
                <a:alpha val="40000"/>
              </a:prstClr>
            </a:outerShdw>
          </a:effectLst>
        </p:spPr>
      </p:pic>
      <p:pic>
        <p:nvPicPr>
          <p:cNvPr id="11" name="sec 15b SDS"/>
          <p:cNvPicPr>
            <a:picLocks noChangeAspect="1"/>
          </p:cNvPicPr>
          <p:nvPr/>
        </p:nvPicPr>
        <p:blipFill>
          <a:blip r:embed="rId12"/>
          <a:stretch>
            <a:fillRect/>
          </a:stretch>
        </p:blipFill>
        <p:spPr>
          <a:xfrm>
            <a:off x="5657850" y="122239"/>
            <a:ext cx="4846638" cy="6276975"/>
          </a:xfrm>
          <a:prstGeom prst="rect">
            <a:avLst/>
          </a:prstGeom>
          <a:effectLst>
            <a:outerShdw blurRad="63500" sx="102000" sy="102000" algn="ctr" rotWithShape="0">
              <a:prstClr val="black">
                <a:alpha val="40000"/>
              </a:prstClr>
            </a:outerShdw>
          </a:effectLst>
        </p:spPr>
      </p:pic>
      <p:pic>
        <p:nvPicPr>
          <p:cNvPr id="12" name="sec 16 SDS"/>
          <p:cNvPicPr>
            <a:picLocks noChangeAspect="1"/>
          </p:cNvPicPr>
          <p:nvPr/>
        </p:nvPicPr>
        <p:blipFill>
          <a:blip r:embed="rId13"/>
          <a:stretch>
            <a:fillRect/>
          </a:stretch>
        </p:blipFill>
        <p:spPr>
          <a:xfrm>
            <a:off x="5657850" y="736600"/>
            <a:ext cx="4846638" cy="5048250"/>
          </a:xfrm>
          <a:prstGeom prst="rect">
            <a:avLst/>
          </a:prstGeom>
          <a:effectLst>
            <a:outerShdw blurRad="63500" sx="102000" sy="102000" algn="ctr" rotWithShape="0">
              <a:prstClr val="black">
                <a:alpha val="40000"/>
              </a:prstClr>
            </a:outerShdw>
          </a:effectLst>
        </p:spPr>
      </p:pic>
      <p:sp>
        <p:nvSpPr>
          <p:cNvPr id="31" name="Afected i"/>
          <p:cNvSpPr>
            <a:spLocks noChangeAspect="1"/>
          </p:cNvSpPr>
          <p:nvPr/>
        </p:nvSpPr>
        <p:spPr bwMode="auto">
          <a:xfrm>
            <a:off x="1976438" y="3663950"/>
            <a:ext cx="2743200" cy="2743200"/>
          </a:xfrm>
          <a:custGeom>
            <a:avLst/>
            <a:gdLst>
              <a:gd name="T0" fmla="*/ 826 w 1017"/>
              <a:gd name="T1" fmla="*/ 112 h 1017"/>
              <a:gd name="T2" fmla="*/ 920 w 1017"/>
              <a:gd name="T3" fmla="*/ 211 h 1017"/>
              <a:gd name="T4" fmla="*/ 986 w 1017"/>
              <a:gd name="T5" fmla="*/ 333 h 1017"/>
              <a:gd name="T6" fmla="*/ 1016 w 1017"/>
              <a:gd name="T7" fmla="*/ 472 h 1017"/>
              <a:gd name="T8" fmla="*/ 994 w 1017"/>
              <a:gd name="T9" fmla="*/ 660 h 1017"/>
              <a:gd name="T10" fmla="*/ 901 w 1017"/>
              <a:gd name="T11" fmla="*/ 832 h 1017"/>
              <a:gd name="T12" fmla="*/ 751 w 1017"/>
              <a:gd name="T13" fmla="*/ 956 h 1017"/>
              <a:gd name="T14" fmla="*/ 560 w 1017"/>
              <a:gd name="T15" fmla="*/ 1015 h 1017"/>
              <a:gd name="T16" fmla="*/ 357 w 1017"/>
              <a:gd name="T17" fmla="*/ 994 h 1017"/>
              <a:gd name="T18" fmla="*/ 186 w 1017"/>
              <a:gd name="T19" fmla="*/ 901 h 1017"/>
              <a:gd name="T20" fmla="*/ 61 w 1017"/>
              <a:gd name="T21" fmla="*/ 751 h 1017"/>
              <a:gd name="T22" fmla="*/ 2 w 1017"/>
              <a:gd name="T23" fmla="*/ 561 h 1017"/>
              <a:gd name="T24" fmla="*/ 10 w 1017"/>
              <a:gd name="T25" fmla="*/ 406 h 1017"/>
              <a:gd name="T26" fmla="*/ 55 w 1017"/>
              <a:gd name="T27" fmla="*/ 278 h 1017"/>
              <a:gd name="T28" fmla="*/ 130 w 1017"/>
              <a:gd name="T29" fmla="*/ 170 h 1017"/>
              <a:gd name="T30" fmla="*/ 230 w 1017"/>
              <a:gd name="T31" fmla="*/ 83 h 1017"/>
              <a:gd name="T32" fmla="*/ 419 w 1017"/>
              <a:gd name="T33" fmla="*/ 373 h 1017"/>
              <a:gd name="T34" fmla="*/ 389 w 1017"/>
              <a:gd name="T35" fmla="*/ 395 h 1017"/>
              <a:gd name="T36" fmla="*/ 358 w 1017"/>
              <a:gd name="T37" fmla="*/ 425 h 1017"/>
              <a:gd name="T38" fmla="*/ 317 w 1017"/>
              <a:gd name="T39" fmla="*/ 473 h 1017"/>
              <a:gd name="T40" fmla="*/ 313 w 1017"/>
              <a:gd name="T41" fmla="*/ 505 h 1017"/>
              <a:gd name="T42" fmla="*/ 343 w 1017"/>
              <a:gd name="T43" fmla="*/ 498 h 1017"/>
              <a:gd name="T44" fmla="*/ 400 w 1017"/>
              <a:gd name="T45" fmla="*/ 444 h 1017"/>
              <a:gd name="T46" fmla="*/ 445 w 1017"/>
              <a:gd name="T47" fmla="*/ 440 h 1017"/>
              <a:gd name="T48" fmla="*/ 370 w 1017"/>
              <a:gd name="T49" fmla="*/ 654 h 1017"/>
              <a:gd name="T50" fmla="*/ 339 w 1017"/>
              <a:gd name="T51" fmla="*/ 742 h 1017"/>
              <a:gd name="T52" fmla="*/ 327 w 1017"/>
              <a:gd name="T53" fmla="*/ 832 h 1017"/>
              <a:gd name="T54" fmla="*/ 356 w 1017"/>
              <a:gd name="T55" fmla="*/ 872 h 1017"/>
              <a:gd name="T56" fmla="*/ 419 w 1017"/>
              <a:gd name="T57" fmla="*/ 879 h 1017"/>
              <a:gd name="T58" fmla="*/ 509 w 1017"/>
              <a:gd name="T59" fmla="*/ 845 h 1017"/>
              <a:gd name="T60" fmla="*/ 588 w 1017"/>
              <a:gd name="T61" fmla="*/ 788 h 1017"/>
              <a:gd name="T62" fmla="*/ 639 w 1017"/>
              <a:gd name="T63" fmla="*/ 730 h 1017"/>
              <a:gd name="T64" fmla="*/ 652 w 1017"/>
              <a:gd name="T65" fmla="*/ 695 h 1017"/>
              <a:gd name="T66" fmla="*/ 631 w 1017"/>
              <a:gd name="T67" fmla="*/ 686 h 1017"/>
              <a:gd name="T68" fmla="*/ 577 w 1017"/>
              <a:gd name="T69" fmla="*/ 731 h 1017"/>
              <a:gd name="T70" fmla="*/ 526 w 1017"/>
              <a:gd name="T71" fmla="*/ 752 h 1017"/>
              <a:gd name="T72" fmla="*/ 521 w 1017"/>
              <a:gd name="T73" fmla="*/ 721 h 1017"/>
              <a:gd name="T74" fmla="*/ 613 w 1017"/>
              <a:gd name="T75" fmla="*/ 473 h 1017"/>
              <a:gd name="T76" fmla="*/ 616 w 1017"/>
              <a:gd name="T77" fmla="*/ 358 h 1017"/>
              <a:gd name="T78" fmla="*/ 551 w 1017"/>
              <a:gd name="T79" fmla="*/ 330 h 1017"/>
              <a:gd name="T80" fmla="*/ 491 w 1017"/>
              <a:gd name="T81" fmla="*/ 339 h 1017"/>
              <a:gd name="T82" fmla="*/ 435 w 1017"/>
              <a:gd name="T83" fmla="*/ 363 h 1017"/>
              <a:gd name="T84" fmla="*/ 302 w 1017"/>
              <a:gd name="T85" fmla="*/ 44 h 1017"/>
              <a:gd name="T86" fmla="*/ 362 w 1017"/>
              <a:gd name="T87" fmla="*/ 22 h 1017"/>
              <a:gd name="T88" fmla="*/ 425 w 1017"/>
              <a:gd name="T89" fmla="*/ 7 h 1017"/>
              <a:gd name="T90" fmla="*/ 491 w 1017"/>
              <a:gd name="T91" fmla="*/ 0 h 1017"/>
              <a:gd name="T92" fmla="*/ 554 w 1017"/>
              <a:gd name="T93" fmla="*/ 3 h 1017"/>
              <a:gd name="T94" fmla="*/ 614 w 1017"/>
              <a:gd name="T95" fmla="*/ 12 h 1017"/>
              <a:gd name="T96" fmla="*/ 672 w 1017"/>
              <a:gd name="T97" fmla="*/ 27 h 1017"/>
              <a:gd name="T98" fmla="*/ 726 w 1017"/>
              <a:gd name="T99" fmla="*/ 49 h 1017"/>
              <a:gd name="T100" fmla="*/ 653 w 1017"/>
              <a:gd name="T101" fmla="*/ 122 h 1017"/>
              <a:gd name="T102" fmla="*/ 629 w 1017"/>
              <a:gd name="T103" fmla="*/ 115 h 1017"/>
              <a:gd name="T104" fmla="*/ 578 w 1017"/>
              <a:gd name="T105" fmla="*/ 121 h 1017"/>
              <a:gd name="T106" fmla="*/ 526 w 1017"/>
              <a:gd name="T107" fmla="*/ 171 h 1017"/>
              <a:gd name="T108" fmla="*/ 524 w 1017"/>
              <a:gd name="T109" fmla="*/ 240 h 1017"/>
              <a:gd name="T110" fmla="*/ 566 w 1017"/>
              <a:gd name="T111" fmla="*/ 281 h 1017"/>
              <a:gd name="T112" fmla="*/ 637 w 1017"/>
              <a:gd name="T113" fmla="*/ 280 h 1017"/>
              <a:gd name="T114" fmla="*/ 688 w 1017"/>
              <a:gd name="T115" fmla="*/ 231 h 1017"/>
              <a:gd name="T116" fmla="*/ 688 w 1017"/>
              <a:gd name="T117" fmla="*/ 156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17" h="1017">
                <a:moveTo>
                  <a:pt x="738" y="56"/>
                </a:moveTo>
                <a:lnTo>
                  <a:pt x="768" y="73"/>
                </a:lnTo>
                <a:lnTo>
                  <a:pt x="798" y="91"/>
                </a:lnTo>
                <a:lnTo>
                  <a:pt x="826" y="112"/>
                </a:lnTo>
                <a:lnTo>
                  <a:pt x="852" y="134"/>
                </a:lnTo>
                <a:lnTo>
                  <a:pt x="877" y="158"/>
                </a:lnTo>
                <a:lnTo>
                  <a:pt x="900" y="183"/>
                </a:lnTo>
                <a:lnTo>
                  <a:pt x="920" y="211"/>
                </a:lnTo>
                <a:lnTo>
                  <a:pt x="940" y="240"/>
                </a:lnTo>
                <a:lnTo>
                  <a:pt x="957" y="270"/>
                </a:lnTo>
                <a:lnTo>
                  <a:pt x="972" y="301"/>
                </a:lnTo>
                <a:lnTo>
                  <a:pt x="986" y="333"/>
                </a:lnTo>
                <a:lnTo>
                  <a:pt x="996" y="366"/>
                </a:lnTo>
                <a:lnTo>
                  <a:pt x="1006" y="401"/>
                </a:lnTo>
                <a:lnTo>
                  <a:pt x="1013" y="437"/>
                </a:lnTo>
                <a:lnTo>
                  <a:pt x="1016" y="472"/>
                </a:lnTo>
                <a:lnTo>
                  <a:pt x="1017" y="509"/>
                </a:lnTo>
                <a:lnTo>
                  <a:pt x="1015" y="561"/>
                </a:lnTo>
                <a:lnTo>
                  <a:pt x="1007" y="612"/>
                </a:lnTo>
                <a:lnTo>
                  <a:pt x="994" y="660"/>
                </a:lnTo>
                <a:lnTo>
                  <a:pt x="977" y="706"/>
                </a:lnTo>
                <a:lnTo>
                  <a:pt x="956" y="751"/>
                </a:lnTo>
                <a:lnTo>
                  <a:pt x="930" y="792"/>
                </a:lnTo>
                <a:lnTo>
                  <a:pt x="901" y="832"/>
                </a:lnTo>
                <a:lnTo>
                  <a:pt x="869" y="868"/>
                </a:lnTo>
                <a:lnTo>
                  <a:pt x="832" y="901"/>
                </a:lnTo>
                <a:lnTo>
                  <a:pt x="793" y="931"/>
                </a:lnTo>
                <a:lnTo>
                  <a:pt x="751" y="956"/>
                </a:lnTo>
                <a:lnTo>
                  <a:pt x="706" y="977"/>
                </a:lnTo>
                <a:lnTo>
                  <a:pt x="659" y="994"/>
                </a:lnTo>
                <a:lnTo>
                  <a:pt x="611" y="1006"/>
                </a:lnTo>
                <a:lnTo>
                  <a:pt x="560" y="1015"/>
                </a:lnTo>
                <a:lnTo>
                  <a:pt x="508" y="1017"/>
                </a:lnTo>
                <a:lnTo>
                  <a:pt x="456" y="1015"/>
                </a:lnTo>
                <a:lnTo>
                  <a:pt x="406" y="1006"/>
                </a:lnTo>
                <a:lnTo>
                  <a:pt x="357" y="994"/>
                </a:lnTo>
                <a:lnTo>
                  <a:pt x="311" y="977"/>
                </a:lnTo>
                <a:lnTo>
                  <a:pt x="266" y="956"/>
                </a:lnTo>
                <a:lnTo>
                  <a:pt x="225" y="931"/>
                </a:lnTo>
                <a:lnTo>
                  <a:pt x="186" y="901"/>
                </a:lnTo>
                <a:lnTo>
                  <a:pt x="149" y="868"/>
                </a:lnTo>
                <a:lnTo>
                  <a:pt x="116" y="832"/>
                </a:lnTo>
                <a:lnTo>
                  <a:pt x="86" y="792"/>
                </a:lnTo>
                <a:lnTo>
                  <a:pt x="61" y="751"/>
                </a:lnTo>
                <a:lnTo>
                  <a:pt x="40" y="706"/>
                </a:lnTo>
                <a:lnTo>
                  <a:pt x="23" y="660"/>
                </a:lnTo>
                <a:lnTo>
                  <a:pt x="10" y="612"/>
                </a:lnTo>
                <a:lnTo>
                  <a:pt x="2" y="561"/>
                </a:lnTo>
                <a:lnTo>
                  <a:pt x="0" y="509"/>
                </a:lnTo>
                <a:lnTo>
                  <a:pt x="1" y="473"/>
                </a:lnTo>
                <a:lnTo>
                  <a:pt x="5" y="439"/>
                </a:lnTo>
                <a:lnTo>
                  <a:pt x="10" y="406"/>
                </a:lnTo>
                <a:lnTo>
                  <a:pt x="19" y="372"/>
                </a:lnTo>
                <a:lnTo>
                  <a:pt x="29" y="340"/>
                </a:lnTo>
                <a:lnTo>
                  <a:pt x="42" y="309"/>
                </a:lnTo>
                <a:lnTo>
                  <a:pt x="55" y="278"/>
                </a:lnTo>
                <a:lnTo>
                  <a:pt x="71" y="249"/>
                </a:lnTo>
                <a:lnTo>
                  <a:pt x="90" y="221"/>
                </a:lnTo>
                <a:lnTo>
                  <a:pt x="110" y="195"/>
                </a:lnTo>
                <a:lnTo>
                  <a:pt x="130" y="170"/>
                </a:lnTo>
                <a:lnTo>
                  <a:pt x="153" y="145"/>
                </a:lnTo>
                <a:lnTo>
                  <a:pt x="177" y="124"/>
                </a:lnTo>
                <a:lnTo>
                  <a:pt x="204" y="103"/>
                </a:lnTo>
                <a:lnTo>
                  <a:pt x="230" y="83"/>
                </a:lnTo>
                <a:lnTo>
                  <a:pt x="259" y="66"/>
                </a:lnTo>
                <a:lnTo>
                  <a:pt x="435" y="363"/>
                </a:lnTo>
                <a:lnTo>
                  <a:pt x="427" y="368"/>
                </a:lnTo>
                <a:lnTo>
                  <a:pt x="419" y="373"/>
                </a:lnTo>
                <a:lnTo>
                  <a:pt x="411" y="378"/>
                </a:lnTo>
                <a:lnTo>
                  <a:pt x="404" y="384"/>
                </a:lnTo>
                <a:lnTo>
                  <a:pt x="396" y="389"/>
                </a:lnTo>
                <a:lnTo>
                  <a:pt x="389" y="395"/>
                </a:lnTo>
                <a:lnTo>
                  <a:pt x="382" y="401"/>
                </a:lnTo>
                <a:lnTo>
                  <a:pt x="376" y="408"/>
                </a:lnTo>
                <a:lnTo>
                  <a:pt x="368" y="415"/>
                </a:lnTo>
                <a:lnTo>
                  <a:pt x="358" y="425"/>
                </a:lnTo>
                <a:lnTo>
                  <a:pt x="347" y="435"/>
                </a:lnTo>
                <a:lnTo>
                  <a:pt x="336" y="448"/>
                </a:lnTo>
                <a:lnTo>
                  <a:pt x="326" y="461"/>
                </a:lnTo>
                <a:lnTo>
                  <a:pt x="317" y="473"/>
                </a:lnTo>
                <a:lnTo>
                  <a:pt x="311" y="485"/>
                </a:lnTo>
                <a:lnTo>
                  <a:pt x="309" y="494"/>
                </a:lnTo>
                <a:lnTo>
                  <a:pt x="310" y="500"/>
                </a:lnTo>
                <a:lnTo>
                  <a:pt x="313" y="505"/>
                </a:lnTo>
                <a:lnTo>
                  <a:pt x="318" y="508"/>
                </a:lnTo>
                <a:lnTo>
                  <a:pt x="324" y="509"/>
                </a:lnTo>
                <a:lnTo>
                  <a:pt x="333" y="506"/>
                </a:lnTo>
                <a:lnTo>
                  <a:pt x="343" y="498"/>
                </a:lnTo>
                <a:lnTo>
                  <a:pt x="356" y="485"/>
                </a:lnTo>
                <a:lnTo>
                  <a:pt x="370" y="470"/>
                </a:lnTo>
                <a:lnTo>
                  <a:pt x="385" y="456"/>
                </a:lnTo>
                <a:lnTo>
                  <a:pt x="400" y="444"/>
                </a:lnTo>
                <a:lnTo>
                  <a:pt x="416" y="435"/>
                </a:lnTo>
                <a:lnTo>
                  <a:pt x="432" y="432"/>
                </a:lnTo>
                <a:lnTo>
                  <a:pt x="439" y="434"/>
                </a:lnTo>
                <a:lnTo>
                  <a:pt x="445" y="440"/>
                </a:lnTo>
                <a:lnTo>
                  <a:pt x="447" y="450"/>
                </a:lnTo>
                <a:lnTo>
                  <a:pt x="444" y="464"/>
                </a:lnTo>
                <a:lnTo>
                  <a:pt x="374" y="644"/>
                </a:lnTo>
                <a:lnTo>
                  <a:pt x="370" y="654"/>
                </a:lnTo>
                <a:lnTo>
                  <a:pt x="363" y="671"/>
                </a:lnTo>
                <a:lnTo>
                  <a:pt x="355" y="692"/>
                </a:lnTo>
                <a:lnTo>
                  <a:pt x="347" y="716"/>
                </a:lnTo>
                <a:lnTo>
                  <a:pt x="339" y="742"/>
                </a:lnTo>
                <a:lnTo>
                  <a:pt x="332" y="768"/>
                </a:lnTo>
                <a:lnTo>
                  <a:pt x="327" y="794"/>
                </a:lnTo>
                <a:lnTo>
                  <a:pt x="326" y="815"/>
                </a:lnTo>
                <a:lnTo>
                  <a:pt x="327" y="832"/>
                </a:lnTo>
                <a:lnTo>
                  <a:pt x="331" y="844"/>
                </a:lnTo>
                <a:lnTo>
                  <a:pt x="338" y="856"/>
                </a:lnTo>
                <a:lnTo>
                  <a:pt x="346" y="865"/>
                </a:lnTo>
                <a:lnTo>
                  <a:pt x="356" y="872"/>
                </a:lnTo>
                <a:lnTo>
                  <a:pt x="369" y="876"/>
                </a:lnTo>
                <a:lnTo>
                  <a:pt x="382" y="879"/>
                </a:lnTo>
                <a:lnTo>
                  <a:pt x="397" y="880"/>
                </a:lnTo>
                <a:lnTo>
                  <a:pt x="419" y="879"/>
                </a:lnTo>
                <a:lnTo>
                  <a:pt x="442" y="874"/>
                </a:lnTo>
                <a:lnTo>
                  <a:pt x="465" y="866"/>
                </a:lnTo>
                <a:lnTo>
                  <a:pt x="487" y="857"/>
                </a:lnTo>
                <a:lnTo>
                  <a:pt x="509" y="845"/>
                </a:lnTo>
                <a:lnTo>
                  <a:pt x="531" y="833"/>
                </a:lnTo>
                <a:lnTo>
                  <a:pt x="551" y="818"/>
                </a:lnTo>
                <a:lnTo>
                  <a:pt x="570" y="803"/>
                </a:lnTo>
                <a:lnTo>
                  <a:pt x="588" y="788"/>
                </a:lnTo>
                <a:lnTo>
                  <a:pt x="604" y="773"/>
                </a:lnTo>
                <a:lnTo>
                  <a:pt x="617" y="758"/>
                </a:lnTo>
                <a:lnTo>
                  <a:pt x="630" y="743"/>
                </a:lnTo>
                <a:lnTo>
                  <a:pt x="639" y="730"/>
                </a:lnTo>
                <a:lnTo>
                  <a:pt x="647" y="719"/>
                </a:lnTo>
                <a:lnTo>
                  <a:pt x="652" y="709"/>
                </a:lnTo>
                <a:lnTo>
                  <a:pt x="653" y="701"/>
                </a:lnTo>
                <a:lnTo>
                  <a:pt x="652" y="695"/>
                </a:lnTo>
                <a:lnTo>
                  <a:pt x="649" y="689"/>
                </a:lnTo>
                <a:lnTo>
                  <a:pt x="644" y="684"/>
                </a:lnTo>
                <a:lnTo>
                  <a:pt x="639" y="683"/>
                </a:lnTo>
                <a:lnTo>
                  <a:pt x="631" y="686"/>
                </a:lnTo>
                <a:lnTo>
                  <a:pt x="621" y="695"/>
                </a:lnTo>
                <a:lnTo>
                  <a:pt x="607" y="705"/>
                </a:lnTo>
                <a:lnTo>
                  <a:pt x="593" y="718"/>
                </a:lnTo>
                <a:lnTo>
                  <a:pt x="577" y="731"/>
                </a:lnTo>
                <a:lnTo>
                  <a:pt x="562" y="742"/>
                </a:lnTo>
                <a:lnTo>
                  <a:pt x="546" y="750"/>
                </a:lnTo>
                <a:lnTo>
                  <a:pt x="532" y="753"/>
                </a:lnTo>
                <a:lnTo>
                  <a:pt x="526" y="752"/>
                </a:lnTo>
                <a:lnTo>
                  <a:pt x="522" y="749"/>
                </a:lnTo>
                <a:lnTo>
                  <a:pt x="520" y="743"/>
                </a:lnTo>
                <a:lnTo>
                  <a:pt x="518" y="737"/>
                </a:lnTo>
                <a:lnTo>
                  <a:pt x="521" y="721"/>
                </a:lnTo>
                <a:lnTo>
                  <a:pt x="525" y="704"/>
                </a:lnTo>
                <a:lnTo>
                  <a:pt x="532" y="686"/>
                </a:lnTo>
                <a:lnTo>
                  <a:pt x="538" y="671"/>
                </a:lnTo>
                <a:lnTo>
                  <a:pt x="613" y="473"/>
                </a:lnTo>
                <a:lnTo>
                  <a:pt x="624" y="434"/>
                </a:lnTo>
                <a:lnTo>
                  <a:pt x="628" y="403"/>
                </a:lnTo>
                <a:lnTo>
                  <a:pt x="626" y="378"/>
                </a:lnTo>
                <a:lnTo>
                  <a:pt x="616" y="358"/>
                </a:lnTo>
                <a:lnTo>
                  <a:pt x="604" y="345"/>
                </a:lnTo>
                <a:lnTo>
                  <a:pt x="588" y="336"/>
                </a:lnTo>
                <a:lnTo>
                  <a:pt x="569" y="331"/>
                </a:lnTo>
                <a:lnTo>
                  <a:pt x="551" y="330"/>
                </a:lnTo>
                <a:lnTo>
                  <a:pt x="536" y="331"/>
                </a:lnTo>
                <a:lnTo>
                  <a:pt x="520" y="332"/>
                </a:lnTo>
                <a:lnTo>
                  <a:pt x="505" y="334"/>
                </a:lnTo>
                <a:lnTo>
                  <a:pt x="491" y="339"/>
                </a:lnTo>
                <a:lnTo>
                  <a:pt x="476" y="343"/>
                </a:lnTo>
                <a:lnTo>
                  <a:pt x="462" y="349"/>
                </a:lnTo>
                <a:lnTo>
                  <a:pt x="448" y="356"/>
                </a:lnTo>
                <a:lnTo>
                  <a:pt x="435" y="363"/>
                </a:lnTo>
                <a:lnTo>
                  <a:pt x="259" y="66"/>
                </a:lnTo>
                <a:lnTo>
                  <a:pt x="273" y="58"/>
                </a:lnTo>
                <a:lnTo>
                  <a:pt x="287" y="51"/>
                </a:lnTo>
                <a:lnTo>
                  <a:pt x="302" y="44"/>
                </a:lnTo>
                <a:lnTo>
                  <a:pt x="316" y="38"/>
                </a:lnTo>
                <a:lnTo>
                  <a:pt x="331" y="33"/>
                </a:lnTo>
                <a:lnTo>
                  <a:pt x="346" y="27"/>
                </a:lnTo>
                <a:lnTo>
                  <a:pt x="362" y="22"/>
                </a:lnTo>
                <a:lnTo>
                  <a:pt x="377" y="18"/>
                </a:lnTo>
                <a:lnTo>
                  <a:pt x="393" y="14"/>
                </a:lnTo>
                <a:lnTo>
                  <a:pt x="409" y="11"/>
                </a:lnTo>
                <a:lnTo>
                  <a:pt x="425" y="7"/>
                </a:lnTo>
                <a:lnTo>
                  <a:pt x="441" y="5"/>
                </a:lnTo>
                <a:lnTo>
                  <a:pt x="457" y="3"/>
                </a:lnTo>
                <a:lnTo>
                  <a:pt x="475" y="1"/>
                </a:lnTo>
                <a:lnTo>
                  <a:pt x="491" y="0"/>
                </a:lnTo>
                <a:lnTo>
                  <a:pt x="508" y="0"/>
                </a:lnTo>
                <a:lnTo>
                  <a:pt x="523" y="0"/>
                </a:lnTo>
                <a:lnTo>
                  <a:pt x="539" y="1"/>
                </a:lnTo>
                <a:lnTo>
                  <a:pt x="554" y="3"/>
                </a:lnTo>
                <a:lnTo>
                  <a:pt x="569" y="4"/>
                </a:lnTo>
                <a:lnTo>
                  <a:pt x="584" y="6"/>
                </a:lnTo>
                <a:lnTo>
                  <a:pt x="599" y="8"/>
                </a:lnTo>
                <a:lnTo>
                  <a:pt x="614" y="12"/>
                </a:lnTo>
                <a:lnTo>
                  <a:pt x="629" y="14"/>
                </a:lnTo>
                <a:lnTo>
                  <a:pt x="643" y="19"/>
                </a:lnTo>
                <a:lnTo>
                  <a:pt x="657" y="22"/>
                </a:lnTo>
                <a:lnTo>
                  <a:pt x="672" y="27"/>
                </a:lnTo>
                <a:lnTo>
                  <a:pt x="685" y="31"/>
                </a:lnTo>
                <a:lnTo>
                  <a:pt x="698" y="37"/>
                </a:lnTo>
                <a:lnTo>
                  <a:pt x="712" y="43"/>
                </a:lnTo>
                <a:lnTo>
                  <a:pt x="726" y="49"/>
                </a:lnTo>
                <a:lnTo>
                  <a:pt x="738" y="56"/>
                </a:lnTo>
                <a:lnTo>
                  <a:pt x="664" y="128"/>
                </a:lnTo>
                <a:lnTo>
                  <a:pt x="659" y="125"/>
                </a:lnTo>
                <a:lnTo>
                  <a:pt x="653" y="122"/>
                </a:lnTo>
                <a:lnTo>
                  <a:pt x="647" y="120"/>
                </a:lnTo>
                <a:lnTo>
                  <a:pt x="642" y="118"/>
                </a:lnTo>
                <a:lnTo>
                  <a:pt x="635" y="117"/>
                </a:lnTo>
                <a:lnTo>
                  <a:pt x="629" y="115"/>
                </a:lnTo>
                <a:lnTo>
                  <a:pt x="622" y="114"/>
                </a:lnTo>
                <a:lnTo>
                  <a:pt x="615" y="114"/>
                </a:lnTo>
                <a:lnTo>
                  <a:pt x="596" y="117"/>
                </a:lnTo>
                <a:lnTo>
                  <a:pt x="578" y="121"/>
                </a:lnTo>
                <a:lnTo>
                  <a:pt x="562" y="130"/>
                </a:lnTo>
                <a:lnTo>
                  <a:pt x="547" y="142"/>
                </a:lnTo>
                <a:lnTo>
                  <a:pt x="536" y="156"/>
                </a:lnTo>
                <a:lnTo>
                  <a:pt x="526" y="171"/>
                </a:lnTo>
                <a:lnTo>
                  <a:pt x="521" y="189"/>
                </a:lnTo>
                <a:lnTo>
                  <a:pt x="518" y="208"/>
                </a:lnTo>
                <a:lnTo>
                  <a:pt x="520" y="225"/>
                </a:lnTo>
                <a:lnTo>
                  <a:pt x="524" y="240"/>
                </a:lnTo>
                <a:lnTo>
                  <a:pt x="531" y="254"/>
                </a:lnTo>
                <a:lnTo>
                  <a:pt x="540" y="265"/>
                </a:lnTo>
                <a:lnTo>
                  <a:pt x="552" y="274"/>
                </a:lnTo>
                <a:lnTo>
                  <a:pt x="566" y="281"/>
                </a:lnTo>
                <a:lnTo>
                  <a:pt x="582" y="286"/>
                </a:lnTo>
                <a:lnTo>
                  <a:pt x="599" y="287"/>
                </a:lnTo>
                <a:lnTo>
                  <a:pt x="619" y="285"/>
                </a:lnTo>
                <a:lnTo>
                  <a:pt x="637" y="280"/>
                </a:lnTo>
                <a:lnTo>
                  <a:pt x="653" y="272"/>
                </a:lnTo>
                <a:lnTo>
                  <a:pt x="667" y="261"/>
                </a:lnTo>
                <a:lnTo>
                  <a:pt x="680" y="247"/>
                </a:lnTo>
                <a:lnTo>
                  <a:pt x="688" y="231"/>
                </a:lnTo>
                <a:lnTo>
                  <a:pt x="693" y="213"/>
                </a:lnTo>
                <a:lnTo>
                  <a:pt x="696" y="194"/>
                </a:lnTo>
                <a:lnTo>
                  <a:pt x="693" y="173"/>
                </a:lnTo>
                <a:lnTo>
                  <a:pt x="688" y="156"/>
                </a:lnTo>
                <a:lnTo>
                  <a:pt x="677" y="140"/>
                </a:lnTo>
                <a:lnTo>
                  <a:pt x="664" y="128"/>
                </a:lnTo>
                <a:lnTo>
                  <a:pt x="738" y="56"/>
                </a:lnTo>
                <a:close/>
              </a:path>
            </a:pathLst>
          </a:custGeom>
          <a:solidFill>
            <a:srgbClr val="2F9BD1"/>
          </a:solidFill>
          <a:ln>
            <a:noFill/>
          </a:ln>
          <a:effectLst>
            <a:outerShdw blurRad="63500" sx="102000" sy="102000" algn="ctr" rotWithShape="0">
              <a:prstClr val="black">
                <a:alpha val="40000"/>
              </a:prstClr>
            </a:outerShdw>
          </a:effectLst>
          <a:extLst/>
        </p:spPr>
        <p:txBody>
          <a:bodyPr/>
          <a:lstStyle/>
          <a:p>
            <a:pPr eaLnBrk="0" fontAlgn="base" hangingPunct="0">
              <a:spcBef>
                <a:spcPct val="0"/>
              </a:spcBef>
              <a:spcAft>
                <a:spcPct val="0"/>
              </a:spcAft>
              <a:defRPr/>
            </a:pPr>
            <a:endParaRPr lang="en-US" dirty="0">
              <a:solidFill>
                <a:srgbClr val="000000"/>
              </a:solidFill>
              <a:latin typeface="Garamond" pitchFamily="18" charset="0"/>
              <a:cs typeface="Arial" charset="0"/>
            </a:endParaRPr>
          </a:p>
        </p:txBody>
      </p:sp>
      <p:sp>
        <p:nvSpPr>
          <p:cNvPr id="51" name="1. Identification Bubble"/>
          <p:cNvSpPr/>
          <p:nvPr/>
        </p:nvSpPr>
        <p:spPr>
          <a:xfrm>
            <a:off x="1665288" y="1808163"/>
            <a:ext cx="3746500" cy="1600200"/>
          </a:xfrm>
          <a:prstGeom prst="wedgeRoundRectCallout">
            <a:avLst>
              <a:gd name="adj1" fmla="val 64603"/>
              <a:gd name="adj2" fmla="val -33470"/>
              <a:gd name="adj3" fmla="val 16667"/>
            </a:avLst>
          </a:prstGeom>
          <a:solidFill>
            <a:schemeClr val="accent1"/>
          </a:solidFill>
          <a:ln>
            <a:solidFill>
              <a:srgbClr val="0000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en-US" sz="2400" dirty="0">
                <a:solidFill>
                  <a:srgbClr val="0070C0"/>
                </a:solidFill>
              </a:rPr>
              <a:t>Section 1: </a:t>
            </a:r>
            <a:br>
              <a:rPr lang="en-US" sz="2400" dirty="0">
                <a:solidFill>
                  <a:srgbClr val="0070C0"/>
                </a:solidFill>
              </a:rPr>
            </a:br>
            <a:r>
              <a:rPr lang="en-US" sz="2400" dirty="0">
                <a:solidFill>
                  <a:srgbClr val="0070C0"/>
                </a:solidFill>
              </a:rPr>
              <a:t>Identification</a:t>
            </a:r>
          </a:p>
        </p:txBody>
      </p:sp>
      <p:sp>
        <p:nvSpPr>
          <p:cNvPr id="50" name="2. Hazard identification Bubble"/>
          <p:cNvSpPr/>
          <p:nvPr/>
        </p:nvSpPr>
        <p:spPr>
          <a:xfrm>
            <a:off x="1665288" y="1808163"/>
            <a:ext cx="3746500" cy="1600200"/>
          </a:xfrm>
          <a:prstGeom prst="wedgeRoundRectCallout">
            <a:avLst>
              <a:gd name="adj1" fmla="val 64820"/>
              <a:gd name="adj2" fmla="val 33249"/>
              <a:gd name="adj3" fmla="val 16667"/>
            </a:avLst>
          </a:prstGeom>
          <a:solidFill>
            <a:schemeClr val="accent1"/>
          </a:solidFill>
          <a:ln>
            <a:solidFill>
              <a:srgbClr val="0000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en-US" sz="2400" dirty="0">
                <a:solidFill>
                  <a:srgbClr val="0070C0"/>
                </a:solidFill>
              </a:rPr>
              <a:t>Section 2: </a:t>
            </a:r>
            <a:br>
              <a:rPr lang="en-US" sz="2400" dirty="0">
                <a:solidFill>
                  <a:srgbClr val="0070C0"/>
                </a:solidFill>
              </a:rPr>
            </a:br>
            <a:r>
              <a:rPr lang="en-US" sz="2400" dirty="0">
                <a:solidFill>
                  <a:srgbClr val="0070C0"/>
                </a:solidFill>
              </a:rPr>
              <a:t>Hazard(s) identification</a:t>
            </a:r>
          </a:p>
        </p:txBody>
      </p:sp>
      <p:sp>
        <p:nvSpPr>
          <p:cNvPr id="49" name="3. Composition Bubble"/>
          <p:cNvSpPr/>
          <p:nvPr/>
        </p:nvSpPr>
        <p:spPr>
          <a:xfrm>
            <a:off x="1665288" y="1808163"/>
            <a:ext cx="3746500" cy="1600200"/>
          </a:xfrm>
          <a:prstGeom prst="wedgeRoundRectCallout">
            <a:avLst>
              <a:gd name="adj1" fmla="val 64457"/>
              <a:gd name="adj2" fmla="val 170799"/>
              <a:gd name="adj3" fmla="val 16667"/>
            </a:avLst>
          </a:prstGeom>
          <a:solidFill>
            <a:schemeClr val="accent1"/>
          </a:solidFill>
          <a:ln>
            <a:solidFill>
              <a:srgbClr val="0000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en-US" sz="2400" dirty="0">
                <a:solidFill>
                  <a:srgbClr val="0070C0"/>
                </a:solidFill>
              </a:rPr>
              <a:t>Section 3: </a:t>
            </a:r>
            <a:br>
              <a:rPr lang="en-US" sz="2400" dirty="0">
                <a:solidFill>
                  <a:srgbClr val="0070C0"/>
                </a:solidFill>
              </a:rPr>
            </a:br>
            <a:r>
              <a:rPr lang="en-US" sz="2400" dirty="0">
                <a:solidFill>
                  <a:srgbClr val="0070C0"/>
                </a:solidFill>
              </a:rPr>
              <a:t>Composition/information on ingredients</a:t>
            </a:r>
          </a:p>
        </p:txBody>
      </p:sp>
      <p:sp>
        <p:nvSpPr>
          <p:cNvPr id="48" name="4. First-aid measures Bubble"/>
          <p:cNvSpPr/>
          <p:nvPr/>
        </p:nvSpPr>
        <p:spPr>
          <a:xfrm>
            <a:off x="1665288" y="1808163"/>
            <a:ext cx="3746500" cy="1600200"/>
          </a:xfrm>
          <a:prstGeom prst="wedgeRoundRectCallout">
            <a:avLst>
              <a:gd name="adj1" fmla="val 65089"/>
              <a:gd name="adj2" fmla="val -8623"/>
              <a:gd name="adj3" fmla="val 16667"/>
            </a:avLst>
          </a:prstGeom>
          <a:solidFill>
            <a:schemeClr val="accent1"/>
          </a:solidFill>
          <a:ln>
            <a:solidFill>
              <a:srgbClr val="0000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en-US" sz="2400" dirty="0">
                <a:solidFill>
                  <a:srgbClr val="0070C0"/>
                </a:solidFill>
              </a:rPr>
              <a:t>Section 4: </a:t>
            </a:r>
            <a:br>
              <a:rPr lang="en-US" sz="2400" dirty="0">
                <a:solidFill>
                  <a:srgbClr val="0070C0"/>
                </a:solidFill>
              </a:rPr>
            </a:br>
            <a:r>
              <a:rPr lang="en-US" sz="2400" dirty="0">
                <a:solidFill>
                  <a:srgbClr val="0070C0"/>
                </a:solidFill>
              </a:rPr>
              <a:t>First-aid measures</a:t>
            </a:r>
          </a:p>
        </p:txBody>
      </p:sp>
      <p:sp>
        <p:nvSpPr>
          <p:cNvPr id="47" name="5: Firefighting measures Bubble"/>
          <p:cNvSpPr/>
          <p:nvPr/>
        </p:nvSpPr>
        <p:spPr>
          <a:xfrm>
            <a:off x="1665288" y="1808163"/>
            <a:ext cx="3746500" cy="1600200"/>
          </a:xfrm>
          <a:prstGeom prst="wedgeRoundRectCallout">
            <a:avLst>
              <a:gd name="adj1" fmla="val 65199"/>
              <a:gd name="adj2" fmla="val 77042"/>
              <a:gd name="adj3" fmla="val 16667"/>
            </a:avLst>
          </a:prstGeom>
          <a:solidFill>
            <a:schemeClr val="accent1"/>
          </a:solidFill>
          <a:ln>
            <a:solidFill>
              <a:srgbClr val="0000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en-US" sz="2400" dirty="0">
                <a:solidFill>
                  <a:srgbClr val="0070C0"/>
                </a:solidFill>
              </a:rPr>
              <a:t>Section 5: </a:t>
            </a:r>
            <a:br>
              <a:rPr lang="en-US" sz="2400" dirty="0">
                <a:solidFill>
                  <a:srgbClr val="0070C0"/>
                </a:solidFill>
              </a:rPr>
            </a:br>
            <a:r>
              <a:rPr lang="en-US" sz="2400" dirty="0">
                <a:solidFill>
                  <a:srgbClr val="0070C0"/>
                </a:solidFill>
              </a:rPr>
              <a:t>Firefighting measures</a:t>
            </a:r>
          </a:p>
        </p:txBody>
      </p:sp>
      <p:sp>
        <p:nvSpPr>
          <p:cNvPr id="46" name="6. Accidental release measures Bubble"/>
          <p:cNvSpPr/>
          <p:nvPr/>
        </p:nvSpPr>
        <p:spPr>
          <a:xfrm>
            <a:off x="1665288" y="1808163"/>
            <a:ext cx="3746500" cy="1600200"/>
          </a:xfrm>
          <a:prstGeom prst="wedgeRoundRectCallout">
            <a:avLst>
              <a:gd name="adj1" fmla="val 65264"/>
              <a:gd name="adj2" fmla="val 137993"/>
              <a:gd name="adj3" fmla="val 16667"/>
            </a:avLst>
          </a:prstGeom>
          <a:solidFill>
            <a:schemeClr val="accent1"/>
          </a:solidFill>
          <a:ln>
            <a:solidFill>
              <a:srgbClr val="0000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en-US" sz="2400" dirty="0">
                <a:solidFill>
                  <a:srgbClr val="0070C0"/>
                </a:solidFill>
              </a:rPr>
              <a:t>Section 6: </a:t>
            </a:r>
            <a:br>
              <a:rPr lang="en-US" sz="2400" dirty="0">
                <a:solidFill>
                  <a:srgbClr val="0070C0"/>
                </a:solidFill>
              </a:rPr>
            </a:br>
            <a:r>
              <a:rPr lang="en-US" sz="2400" dirty="0">
                <a:solidFill>
                  <a:srgbClr val="0070C0"/>
                </a:solidFill>
              </a:rPr>
              <a:t>Accidental release measures</a:t>
            </a:r>
          </a:p>
        </p:txBody>
      </p:sp>
      <p:sp>
        <p:nvSpPr>
          <p:cNvPr id="45" name="7. Handling and storage Bubble"/>
          <p:cNvSpPr/>
          <p:nvPr/>
        </p:nvSpPr>
        <p:spPr>
          <a:xfrm>
            <a:off x="1665288" y="1808163"/>
            <a:ext cx="3746500" cy="1600200"/>
          </a:xfrm>
          <a:prstGeom prst="wedgeRoundRectCallout">
            <a:avLst>
              <a:gd name="adj1" fmla="val 65133"/>
              <a:gd name="adj2" fmla="val -33571"/>
              <a:gd name="adj3" fmla="val 16667"/>
            </a:avLst>
          </a:prstGeom>
          <a:solidFill>
            <a:schemeClr val="accent1"/>
          </a:solidFill>
          <a:ln>
            <a:solidFill>
              <a:srgbClr val="0000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en-US" sz="2400" dirty="0">
                <a:solidFill>
                  <a:srgbClr val="0070C0"/>
                </a:solidFill>
              </a:rPr>
              <a:t>Section 7: </a:t>
            </a:r>
            <a:br>
              <a:rPr lang="en-US" sz="2400" dirty="0">
                <a:solidFill>
                  <a:srgbClr val="0070C0"/>
                </a:solidFill>
              </a:rPr>
            </a:br>
            <a:r>
              <a:rPr lang="en-US" sz="2400" dirty="0">
                <a:solidFill>
                  <a:srgbClr val="0070C0"/>
                </a:solidFill>
              </a:rPr>
              <a:t>Handling and storage</a:t>
            </a:r>
          </a:p>
        </p:txBody>
      </p:sp>
      <p:sp>
        <p:nvSpPr>
          <p:cNvPr id="44" name="8. Exposure control / PP Bubble"/>
          <p:cNvSpPr/>
          <p:nvPr/>
        </p:nvSpPr>
        <p:spPr>
          <a:xfrm>
            <a:off x="1665288" y="1808163"/>
            <a:ext cx="3746500" cy="1600200"/>
          </a:xfrm>
          <a:prstGeom prst="wedgeRoundRectCallout">
            <a:avLst>
              <a:gd name="adj1" fmla="val 65343"/>
              <a:gd name="adj2" fmla="val 33367"/>
              <a:gd name="adj3" fmla="val 16667"/>
            </a:avLst>
          </a:prstGeom>
          <a:solidFill>
            <a:schemeClr val="accent1"/>
          </a:solidFill>
          <a:ln>
            <a:solidFill>
              <a:srgbClr val="0000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en-US" sz="2400" dirty="0">
                <a:solidFill>
                  <a:srgbClr val="0070C0"/>
                </a:solidFill>
              </a:rPr>
              <a:t>Section 8:</a:t>
            </a:r>
            <a:br>
              <a:rPr lang="en-US" sz="2400" dirty="0">
                <a:solidFill>
                  <a:srgbClr val="0070C0"/>
                </a:solidFill>
              </a:rPr>
            </a:br>
            <a:r>
              <a:rPr lang="en-US" sz="2400" dirty="0">
                <a:solidFill>
                  <a:srgbClr val="0070C0"/>
                </a:solidFill>
              </a:rPr>
              <a:t>Exposure controls/</a:t>
            </a:r>
            <a:br>
              <a:rPr lang="en-US" sz="2400" dirty="0">
                <a:solidFill>
                  <a:srgbClr val="0070C0"/>
                </a:solidFill>
              </a:rPr>
            </a:br>
            <a:r>
              <a:rPr lang="en-US" sz="2400" dirty="0">
                <a:solidFill>
                  <a:srgbClr val="0070C0"/>
                </a:solidFill>
              </a:rPr>
              <a:t>personal protection</a:t>
            </a:r>
          </a:p>
        </p:txBody>
      </p:sp>
      <p:sp>
        <p:nvSpPr>
          <p:cNvPr id="43" name="9. Phys and chem prop Bubble"/>
          <p:cNvSpPr/>
          <p:nvPr/>
        </p:nvSpPr>
        <p:spPr>
          <a:xfrm>
            <a:off x="1665288" y="1808163"/>
            <a:ext cx="3746500" cy="1600200"/>
          </a:xfrm>
          <a:prstGeom prst="wedgeRoundRectCallout">
            <a:avLst>
              <a:gd name="adj1" fmla="val 63324"/>
              <a:gd name="adj2" fmla="val 33334"/>
              <a:gd name="adj3" fmla="val 16667"/>
            </a:avLst>
          </a:prstGeom>
          <a:solidFill>
            <a:schemeClr val="accent1"/>
          </a:solidFill>
          <a:ln>
            <a:solidFill>
              <a:srgbClr val="0000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en-US" sz="2400" dirty="0">
                <a:solidFill>
                  <a:srgbClr val="0070C0"/>
                </a:solidFill>
              </a:rPr>
              <a:t>Section 9:</a:t>
            </a:r>
            <a:br>
              <a:rPr lang="en-US" sz="2400" dirty="0">
                <a:solidFill>
                  <a:srgbClr val="0070C0"/>
                </a:solidFill>
              </a:rPr>
            </a:br>
            <a:r>
              <a:rPr lang="en-US" sz="2400" dirty="0">
                <a:solidFill>
                  <a:srgbClr val="0070C0"/>
                </a:solidFill>
              </a:rPr>
              <a:t>Physical and chemical properties</a:t>
            </a:r>
          </a:p>
        </p:txBody>
      </p:sp>
      <p:sp>
        <p:nvSpPr>
          <p:cNvPr id="42" name="10. Stability and reactivity Bubble"/>
          <p:cNvSpPr/>
          <p:nvPr/>
        </p:nvSpPr>
        <p:spPr>
          <a:xfrm>
            <a:off x="1665288" y="1808163"/>
            <a:ext cx="3746500" cy="1600200"/>
          </a:xfrm>
          <a:prstGeom prst="wedgeRoundRectCallout">
            <a:avLst>
              <a:gd name="adj1" fmla="val 66375"/>
              <a:gd name="adj2" fmla="val 33333"/>
              <a:gd name="adj3" fmla="val 16667"/>
            </a:avLst>
          </a:prstGeom>
          <a:solidFill>
            <a:schemeClr val="accent1"/>
          </a:solidFill>
          <a:ln>
            <a:solidFill>
              <a:srgbClr val="0000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en-US" sz="2400" dirty="0">
                <a:solidFill>
                  <a:srgbClr val="0070C0"/>
                </a:solidFill>
              </a:rPr>
              <a:t>Section 10:</a:t>
            </a:r>
            <a:br>
              <a:rPr lang="en-US" sz="2400" dirty="0">
                <a:solidFill>
                  <a:srgbClr val="0070C0"/>
                </a:solidFill>
              </a:rPr>
            </a:br>
            <a:r>
              <a:rPr lang="en-US" sz="2400" dirty="0">
                <a:solidFill>
                  <a:srgbClr val="0070C0"/>
                </a:solidFill>
              </a:rPr>
              <a:t>Stability and reactivity</a:t>
            </a:r>
          </a:p>
        </p:txBody>
      </p:sp>
      <p:sp>
        <p:nvSpPr>
          <p:cNvPr id="41" name="11. Toxicological info Bubble"/>
          <p:cNvSpPr/>
          <p:nvPr/>
        </p:nvSpPr>
        <p:spPr>
          <a:xfrm>
            <a:off x="1665288" y="1808163"/>
            <a:ext cx="3746500" cy="1600200"/>
          </a:xfrm>
          <a:prstGeom prst="wedgeRoundRectCallout">
            <a:avLst>
              <a:gd name="adj1" fmla="val 66375"/>
              <a:gd name="adj2" fmla="val 102382"/>
              <a:gd name="adj3" fmla="val 16667"/>
            </a:avLst>
          </a:prstGeom>
          <a:solidFill>
            <a:schemeClr val="accent1"/>
          </a:solidFill>
          <a:ln>
            <a:solidFill>
              <a:srgbClr val="0000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en-US" sz="2400" dirty="0">
                <a:solidFill>
                  <a:srgbClr val="0070C0"/>
                </a:solidFill>
              </a:rPr>
              <a:t>Section 11: </a:t>
            </a:r>
            <a:br>
              <a:rPr lang="en-US" sz="2400" dirty="0">
                <a:solidFill>
                  <a:srgbClr val="0070C0"/>
                </a:solidFill>
              </a:rPr>
            </a:br>
            <a:r>
              <a:rPr lang="en-US" sz="2400" dirty="0">
                <a:solidFill>
                  <a:srgbClr val="0070C0"/>
                </a:solidFill>
              </a:rPr>
              <a:t>Toxicological information</a:t>
            </a:r>
          </a:p>
        </p:txBody>
      </p:sp>
      <p:sp>
        <p:nvSpPr>
          <p:cNvPr id="39" name="12. Ecological info Bubble"/>
          <p:cNvSpPr/>
          <p:nvPr/>
        </p:nvSpPr>
        <p:spPr>
          <a:xfrm>
            <a:off x="1665288" y="1808163"/>
            <a:ext cx="3746500" cy="1600200"/>
          </a:xfrm>
          <a:prstGeom prst="wedgeRoundRectCallout">
            <a:avLst>
              <a:gd name="adj1" fmla="val 66884"/>
              <a:gd name="adj2" fmla="val -33333"/>
              <a:gd name="adj3" fmla="val 16667"/>
            </a:avLst>
          </a:prstGeom>
          <a:solidFill>
            <a:schemeClr val="accent1"/>
          </a:solidFill>
          <a:ln>
            <a:solidFill>
              <a:srgbClr val="0000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en-US" sz="2400" dirty="0">
                <a:solidFill>
                  <a:srgbClr val="0070C0"/>
                </a:solidFill>
              </a:rPr>
              <a:t>Section 12: </a:t>
            </a:r>
            <a:br>
              <a:rPr lang="en-US" sz="2400" dirty="0">
                <a:solidFill>
                  <a:srgbClr val="0070C0"/>
                </a:solidFill>
              </a:rPr>
            </a:br>
            <a:r>
              <a:rPr lang="en-US" sz="2400" dirty="0">
                <a:solidFill>
                  <a:srgbClr val="0070C0"/>
                </a:solidFill>
              </a:rPr>
              <a:t>Ecological information</a:t>
            </a:r>
          </a:p>
        </p:txBody>
      </p:sp>
      <p:sp>
        <p:nvSpPr>
          <p:cNvPr id="38" name="13. Disposal considerations Bubble"/>
          <p:cNvSpPr/>
          <p:nvPr/>
        </p:nvSpPr>
        <p:spPr>
          <a:xfrm>
            <a:off x="1665288" y="1808163"/>
            <a:ext cx="3746500" cy="1600200"/>
          </a:xfrm>
          <a:prstGeom prst="wedgeRoundRectCallout">
            <a:avLst>
              <a:gd name="adj1" fmla="val 66883"/>
              <a:gd name="adj2" fmla="val 57143"/>
              <a:gd name="adj3" fmla="val 16667"/>
            </a:avLst>
          </a:prstGeom>
          <a:solidFill>
            <a:schemeClr val="accent1"/>
          </a:solidFill>
          <a:ln>
            <a:solidFill>
              <a:srgbClr val="0000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en-US" sz="2400" dirty="0">
                <a:solidFill>
                  <a:srgbClr val="0070C0"/>
                </a:solidFill>
              </a:rPr>
              <a:t>Section 13: </a:t>
            </a:r>
            <a:br>
              <a:rPr lang="en-US" sz="2400" dirty="0">
                <a:solidFill>
                  <a:srgbClr val="0070C0"/>
                </a:solidFill>
              </a:rPr>
            </a:br>
            <a:r>
              <a:rPr lang="en-US" sz="2400" dirty="0">
                <a:solidFill>
                  <a:srgbClr val="0070C0"/>
                </a:solidFill>
              </a:rPr>
              <a:t>Disposal considerations</a:t>
            </a:r>
          </a:p>
        </p:txBody>
      </p:sp>
      <p:sp>
        <p:nvSpPr>
          <p:cNvPr id="37" name="14. Transportation info Bubble"/>
          <p:cNvSpPr/>
          <p:nvPr/>
        </p:nvSpPr>
        <p:spPr>
          <a:xfrm>
            <a:off x="1665288" y="1808163"/>
            <a:ext cx="3746500" cy="1600200"/>
          </a:xfrm>
          <a:prstGeom prst="wedgeRoundRectCallout">
            <a:avLst>
              <a:gd name="adj1" fmla="val 66884"/>
              <a:gd name="adj2" fmla="val 111310"/>
              <a:gd name="adj3" fmla="val 16667"/>
            </a:avLst>
          </a:prstGeom>
          <a:solidFill>
            <a:schemeClr val="accent1"/>
          </a:solidFill>
          <a:ln>
            <a:solidFill>
              <a:srgbClr val="0000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en-US" sz="2400" dirty="0">
                <a:solidFill>
                  <a:srgbClr val="0070C0"/>
                </a:solidFill>
              </a:rPr>
              <a:t>Section 14: </a:t>
            </a:r>
            <a:br>
              <a:rPr lang="en-US" sz="2400" dirty="0">
                <a:solidFill>
                  <a:srgbClr val="0070C0"/>
                </a:solidFill>
              </a:rPr>
            </a:br>
            <a:r>
              <a:rPr lang="en-US" sz="2400" dirty="0">
                <a:solidFill>
                  <a:srgbClr val="0070C0"/>
                </a:solidFill>
              </a:rPr>
              <a:t>Transport information</a:t>
            </a:r>
          </a:p>
        </p:txBody>
      </p:sp>
      <p:sp>
        <p:nvSpPr>
          <p:cNvPr id="36" name="15. Regulatory info Bubble"/>
          <p:cNvSpPr/>
          <p:nvPr/>
        </p:nvSpPr>
        <p:spPr>
          <a:xfrm>
            <a:off x="1665288" y="1808163"/>
            <a:ext cx="3746500" cy="1600200"/>
          </a:xfrm>
          <a:prstGeom prst="wedgeRoundRectCallout">
            <a:avLst>
              <a:gd name="adj1" fmla="val 66121"/>
              <a:gd name="adj2" fmla="val 169643"/>
              <a:gd name="adj3" fmla="val 16667"/>
            </a:avLst>
          </a:prstGeom>
          <a:solidFill>
            <a:schemeClr val="accent1"/>
          </a:solidFill>
          <a:ln>
            <a:solidFill>
              <a:srgbClr val="0000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en-US" sz="2400" dirty="0">
                <a:solidFill>
                  <a:srgbClr val="0070C0"/>
                </a:solidFill>
              </a:rPr>
              <a:t>Section 15: </a:t>
            </a:r>
            <a:br>
              <a:rPr lang="en-US" sz="2400" dirty="0">
                <a:solidFill>
                  <a:srgbClr val="0070C0"/>
                </a:solidFill>
              </a:rPr>
            </a:br>
            <a:r>
              <a:rPr lang="en-US" sz="2400" dirty="0">
                <a:solidFill>
                  <a:srgbClr val="0070C0"/>
                </a:solidFill>
              </a:rPr>
              <a:t>Regulatory information</a:t>
            </a:r>
          </a:p>
        </p:txBody>
      </p:sp>
      <p:sp>
        <p:nvSpPr>
          <p:cNvPr id="53" name="15. Regulatory info p2 Bubble"/>
          <p:cNvSpPr/>
          <p:nvPr/>
        </p:nvSpPr>
        <p:spPr>
          <a:xfrm>
            <a:off x="1665288" y="1808163"/>
            <a:ext cx="3746500" cy="1600200"/>
          </a:xfrm>
          <a:prstGeom prst="roundRect">
            <a:avLst/>
          </a:prstGeom>
          <a:solidFill>
            <a:schemeClr val="accent1"/>
          </a:solidFill>
          <a:ln>
            <a:solidFill>
              <a:srgbClr val="0000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en-US" sz="2400" dirty="0">
                <a:solidFill>
                  <a:srgbClr val="0070C0"/>
                </a:solidFill>
              </a:rPr>
              <a:t>Section 15: </a:t>
            </a:r>
            <a:br>
              <a:rPr lang="en-US" sz="2400" dirty="0">
                <a:solidFill>
                  <a:srgbClr val="0070C0"/>
                </a:solidFill>
              </a:rPr>
            </a:br>
            <a:r>
              <a:rPr lang="en-US" sz="2400" dirty="0">
                <a:solidFill>
                  <a:srgbClr val="0070C0"/>
                </a:solidFill>
              </a:rPr>
              <a:t>Regulatory information</a:t>
            </a:r>
          </a:p>
        </p:txBody>
      </p:sp>
      <p:sp>
        <p:nvSpPr>
          <p:cNvPr id="35" name="16. Other info Bubble"/>
          <p:cNvSpPr/>
          <p:nvPr/>
        </p:nvSpPr>
        <p:spPr>
          <a:xfrm>
            <a:off x="1665288" y="1808163"/>
            <a:ext cx="3746500" cy="1600200"/>
          </a:xfrm>
          <a:prstGeom prst="wedgeRoundRectCallout">
            <a:avLst>
              <a:gd name="adj1" fmla="val 65104"/>
              <a:gd name="adj2" fmla="val 33333"/>
              <a:gd name="adj3" fmla="val 16667"/>
            </a:avLst>
          </a:prstGeom>
          <a:solidFill>
            <a:schemeClr val="accent1"/>
          </a:solidFill>
          <a:ln>
            <a:solidFill>
              <a:srgbClr val="0000F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en-US" sz="2400" dirty="0">
                <a:solidFill>
                  <a:srgbClr val="0070C0"/>
                </a:solidFill>
              </a:rPr>
              <a:t>Section 16: Other information, including date of preparation or last revision.</a:t>
            </a:r>
          </a:p>
        </p:txBody>
      </p:sp>
    </p:spTree>
    <p:custDataLst>
      <p:tags r:id="rId1"/>
    </p:custDataLst>
    <p:extLst>
      <p:ext uri="{BB962C8B-B14F-4D97-AF65-F5344CB8AC3E}">
        <p14:creationId xmlns:p14="http://schemas.microsoft.com/office/powerpoint/2010/main" val="952859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3"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500" fill="hold"/>
                                        <p:tgtEl>
                                          <p:spTgt spid="5"/>
                                        </p:tgtEl>
                                        <p:attrNameLst>
                                          <p:attrName>ppt_x</p:attrName>
                                        </p:attrNameLst>
                                      </p:cBhvr>
                                      <p:tavLst>
                                        <p:tav tm="0">
                                          <p:val>
                                            <p:strVal val="1+#ppt_w/2"/>
                                          </p:val>
                                        </p:tav>
                                        <p:tav tm="100000">
                                          <p:val>
                                            <p:strVal val="#ppt_x"/>
                                          </p:val>
                                        </p:tav>
                                      </p:tavLst>
                                    </p:anim>
                                    <p:anim calcmode="lin" valueType="num">
                                      <p:cBhvr additive="base">
                                        <p:cTn id="8" dur="1500" fill="hold"/>
                                        <p:tgtEl>
                                          <p:spTgt spid="5"/>
                                        </p:tgtEl>
                                        <p:attrNameLst>
                                          <p:attrName>ppt_y</p:attrName>
                                        </p:attrNameLst>
                                      </p:cBhvr>
                                      <p:tavLst>
                                        <p:tav tm="0">
                                          <p:val>
                                            <p:strVal val="0-#ppt_h/2"/>
                                          </p:val>
                                        </p:tav>
                                        <p:tav tm="100000">
                                          <p:val>
                                            <p:strVal val="#ppt_y"/>
                                          </p:val>
                                        </p:tav>
                                      </p:tavLst>
                                    </p:anim>
                                  </p:childTnLst>
                                </p:cTn>
                              </p:par>
                            </p:childTnLst>
                          </p:cTn>
                        </p:par>
                        <p:par>
                          <p:cTn id="9" fill="hold" nodeType="afterGroup">
                            <p:stCondLst>
                              <p:cond delay="1500"/>
                            </p:stCondLst>
                            <p:childTnLst>
                              <p:par>
                                <p:cTn id="10" presetID="10" presetClass="entr" presetSubtype="0" fill="hold" grpId="0" nodeType="afterEffect">
                                  <p:stCondLst>
                                    <p:cond delay="0"/>
                                  </p:stCondLst>
                                  <p:childTnLst>
                                    <p:set>
                                      <p:cBhvr>
                                        <p:cTn id="11" dur="1" fill="hold">
                                          <p:stCondLst>
                                            <p:cond delay="0"/>
                                          </p:stCondLst>
                                        </p:cTn>
                                        <p:tgtEl>
                                          <p:spTgt spid="51"/>
                                        </p:tgtEl>
                                        <p:attrNameLst>
                                          <p:attrName>style.visibility</p:attrName>
                                        </p:attrNameLst>
                                      </p:cBhvr>
                                      <p:to>
                                        <p:strVal val="visible"/>
                                      </p:to>
                                    </p:set>
                                    <p:animEffect transition="in" filter="fade">
                                      <p:cBhvr>
                                        <p:cTn id="12" dur="500"/>
                                        <p:tgtEl>
                                          <p:spTgt spid="5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xit" presetSubtype="0" fill="hold" grpId="1" nodeType="clickEffect">
                                  <p:stCondLst>
                                    <p:cond delay="0"/>
                                  </p:stCondLst>
                                  <p:childTnLst>
                                    <p:animEffect transition="out" filter="fade">
                                      <p:cBhvr>
                                        <p:cTn id="16" dur="500"/>
                                        <p:tgtEl>
                                          <p:spTgt spid="51"/>
                                        </p:tgtEl>
                                      </p:cBhvr>
                                    </p:animEffect>
                                    <p:set>
                                      <p:cBhvr>
                                        <p:cTn id="17" dur="1" fill="hold">
                                          <p:stCondLst>
                                            <p:cond delay="499"/>
                                          </p:stCondLst>
                                        </p:cTn>
                                        <p:tgtEl>
                                          <p:spTgt spid="51"/>
                                        </p:tgtEl>
                                        <p:attrNameLst>
                                          <p:attrName>style.visibility</p:attrName>
                                        </p:attrNameLst>
                                      </p:cBhvr>
                                      <p:to>
                                        <p:strVal val="hidden"/>
                                      </p:to>
                                    </p:set>
                                  </p:childTnLst>
                                </p:cTn>
                              </p:par>
                            </p:childTnLst>
                          </p:cTn>
                        </p:par>
                        <p:par>
                          <p:cTn id="18" fill="hold" nodeType="afterGroup">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Effect transition="in" filter="fade">
                                      <p:cBhvr>
                                        <p:cTn id="21" dur="500"/>
                                        <p:tgtEl>
                                          <p:spTgt spid="50"/>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0" presetClass="exit" presetSubtype="0" fill="hold" grpId="1" nodeType="clickEffect">
                                  <p:stCondLst>
                                    <p:cond delay="0"/>
                                  </p:stCondLst>
                                  <p:childTnLst>
                                    <p:animEffect transition="out" filter="fade">
                                      <p:cBhvr>
                                        <p:cTn id="25" dur="500"/>
                                        <p:tgtEl>
                                          <p:spTgt spid="50"/>
                                        </p:tgtEl>
                                      </p:cBhvr>
                                    </p:animEffect>
                                    <p:set>
                                      <p:cBhvr>
                                        <p:cTn id="26" dur="1" fill="hold">
                                          <p:stCondLst>
                                            <p:cond delay="499"/>
                                          </p:stCondLst>
                                        </p:cTn>
                                        <p:tgtEl>
                                          <p:spTgt spid="50"/>
                                        </p:tgtEl>
                                        <p:attrNameLst>
                                          <p:attrName>style.visibility</p:attrName>
                                        </p:attrNameLst>
                                      </p:cBhvr>
                                      <p:to>
                                        <p:strVal val="hidden"/>
                                      </p:to>
                                    </p:set>
                                  </p:childTnLst>
                                </p:cTn>
                              </p:par>
                              <p:par>
                                <p:cTn id="27" presetID="42" presetClass="path" presetSubtype="0" accel="10000" decel="50000" fill="hold" nodeType="withEffect">
                                  <p:stCondLst>
                                    <p:cond delay="0"/>
                                  </p:stCondLst>
                                  <p:childTnLst>
                                    <p:animMotion origin="layout" path="M -3.88889E-6 -2.96296E-6 L -0.14305 -0.10949 " pathEditMode="relative" rAng="0" ptsTypes="AA">
                                      <p:cBhvr>
                                        <p:cTn id="28" dur="1500" fill="hold"/>
                                        <p:tgtEl>
                                          <p:spTgt spid="5"/>
                                        </p:tgtEl>
                                        <p:attrNameLst>
                                          <p:attrName>ppt_x</p:attrName>
                                          <p:attrName>ppt_y</p:attrName>
                                        </p:attrNameLst>
                                      </p:cBhvr>
                                      <p:rCtr x="-7153" y="-5486"/>
                                    </p:animMotion>
                                  </p:childTnLst>
                                </p:cTn>
                              </p:par>
                              <p:par>
                                <p:cTn id="29" presetID="6" presetClass="emph" presetSubtype="0" accel="50000" fill="hold" nodeType="withEffect">
                                  <p:stCondLst>
                                    <p:cond delay="0"/>
                                  </p:stCondLst>
                                  <p:childTnLst>
                                    <p:animScale>
                                      <p:cBhvr>
                                        <p:cTn id="30" dur="1500" fill="hold"/>
                                        <p:tgtEl>
                                          <p:spTgt spid="5"/>
                                        </p:tgtEl>
                                      </p:cBhvr>
                                      <p:by x="25000" y="25000"/>
                                    </p:animScale>
                                  </p:childTnLst>
                                </p:cTn>
                              </p:par>
                              <p:par>
                                <p:cTn id="31" presetID="8" presetClass="emph" presetSubtype="0" accel="50000" fill="hold" nodeType="withEffect">
                                  <p:stCondLst>
                                    <p:cond delay="0"/>
                                  </p:stCondLst>
                                  <p:childTnLst>
                                    <p:animRot by="-1620000">
                                      <p:cBhvr>
                                        <p:cTn id="32" dur="1500" fill="hold"/>
                                        <p:tgtEl>
                                          <p:spTgt spid="5"/>
                                        </p:tgtEl>
                                        <p:attrNameLst>
                                          <p:attrName>r</p:attrName>
                                        </p:attrNameLst>
                                      </p:cBhvr>
                                    </p:animRot>
                                  </p:childTnLst>
                                </p:cTn>
                              </p:par>
                              <p:par>
                                <p:cTn id="33" presetID="2" presetClass="entr" presetSubtype="3" fill="hold" nodeType="withEffect">
                                  <p:stCondLst>
                                    <p:cond delay="500"/>
                                  </p:stCondLst>
                                  <p:childTnLst>
                                    <p:set>
                                      <p:cBhvr>
                                        <p:cTn id="34" dur="1" fill="hold">
                                          <p:stCondLst>
                                            <p:cond delay="0"/>
                                          </p:stCondLst>
                                        </p:cTn>
                                        <p:tgtEl>
                                          <p:spTgt spid="2"/>
                                        </p:tgtEl>
                                        <p:attrNameLst>
                                          <p:attrName>style.visibility</p:attrName>
                                        </p:attrNameLst>
                                      </p:cBhvr>
                                      <p:to>
                                        <p:strVal val="visible"/>
                                      </p:to>
                                    </p:set>
                                    <p:anim calcmode="lin" valueType="num">
                                      <p:cBhvr additive="base">
                                        <p:cTn id="35" dur="1500" fill="hold"/>
                                        <p:tgtEl>
                                          <p:spTgt spid="2"/>
                                        </p:tgtEl>
                                        <p:attrNameLst>
                                          <p:attrName>ppt_x</p:attrName>
                                        </p:attrNameLst>
                                      </p:cBhvr>
                                      <p:tavLst>
                                        <p:tav tm="0">
                                          <p:val>
                                            <p:strVal val="1+#ppt_w/2"/>
                                          </p:val>
                                        </p:tav>
                                        <p:tav tm="100000">
                                          <p:val>
                                            <p:strVal val="#ppt_x"/>
                                          </p:val>
                                        </p:tav>
                                      </p:tavLst>
                                    </p:anim>
                                    <p:anim calcmode="lin" valueType="num">
                                      <p:cBhvr additive="base">
                                        <p:cTn id="36" dur="1500" fill="hold"/>
                                        <p:tgtEl>
                                          <p:spTgt spid="2"/>
                                        </p:tgtEl>
                                        <p:attrNameLst>
                                          <p:attrName>ppt_y</p:attrName>
                                        </p:attrNameLst>
                                      </p:cBhvr>
                                      <p:tavLst>
                                        <p:tav tm="0">
                                          <p:val>
                                            <p:strVal val="0-#ppt_h/2"/>
                                          </p:val>
                                        </p:tav>
                                        <p:tav tm="100000">
                                          <p:val>
                                            <p:strVal val="#ppt_y"/>
                                          </p:val>
                                        </p:tav>
                                      </p:tavLst>
                                    </p:anim>
                                  </p:childTnLst>
                                </p:cTn>
                              </p:par>
                            </p:childTnLst>
                          </p:cTn>
                        </p:par>
                        <p:par>
                          <p:cTn id="37" fill="hold" nodeType="afterGroup">
                            <p:stCondLst>
                              <p:cond delay="2000"/>
                            </p:stCondLst>
                            <p:childTnLst>
                              <p:par>
                                <p:cTn id="38" presetID="10" presetClass="entr" presetSubtype="0" fill="hold" grpId="0" nodeType="afterEffect">
                                  <p:stCondLst>
                                    <p:cond delay="0"/>
                                  </p:stCondLst>
                                  <p:childTnLst>
                                    <p:set>
                                      <p:cBhvr>
                                        <p:cTn id="39" dur="1" fill="hold">
                                          <p:stCondLst>
                                            <p:cond delay="0"/>
                                          </p:stCondLst>
                                        </p:cTn>
                                        <p:tgtEl>
                                          <p:spTgt spid="49"/>
                                        </p:tgtEl>
                                        <p:attrNameLst>
                                          <p:attrName>style.visibility</p:attrName>
                                        </p:attrNameLst>
                                      </p:cBhvr>
                                      <p:to>
                                        <p:strVal val="visible"/>
                                      </p:to>
                                    </p:set>
                                    <p:animEffect transition="in" filter="fade">
                                      <p:cBhvr>
                                        <p:cTn id="40" dur="500"/>
                                        <p:tgtEl>
                                          <p:spTgt spid="49"/>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10" presetClass="exit" presetSubtype="0" fill="hold" grpId="1" nodeType="clickEffect">
                                  <p:stCondLst>
                                    <p:cond delay="0"/>
                                  </p:stCondLst>
                                  <p:childTnLst>
                                    <p:animEffect transition="out" filter="fade">
                                      <p:cBhvr>
                                        <p:cTn id="44" dur="500"/>
                                        <p:tgtEl>
                                          <p:spTgt spid="49"/>
                                        </p:tgtEl>
                                      </p:cBhvr>
                                    </p:animEffect>
                                    <p:set>
                                      <p:cBhvr>
                                        <p:cTn id="45" dur="1" fill="hold">
                                          <p:stCondLst>
                                            <p:cond delay="499"/>
                                          </p:stCondLst>
                                        </p:cTn>
                                        <p:tgtEl>
                                          <p:spTgt spid="49"/>
                                        </p:tgtEl>
                                        <p:attrNameLst>
                                          <p:attrName>style.visibility</p:attrName>
                                        </p:attrNameLst>
                                      </p:cBhvr>
                                      <p:to>
                                        <p:strVal val="hidden"/>
                                      </p:to>
                                    </p:set>
                                  </p:childTnLst>
                                </p:cTn>
                              </p:par>
                              <p:par>
                                <p:cTn id="46" presetID="42" presetClass="path" presetSubtype="0" accel="10000" decel="50000" fill="hold" nodeType="withEffect">
                                  <p:stCondLst>
                                    <p:cond delay="0"/>
                                  </p:stCondLst>
                                  <p:childTnLst>
                                    <p:animMotion origin="layout" path="M -3.88889E-6 -2.96296E-6 L -0.11701 -0.10926 " pathEditMode="relative" rAng="0" ptsTypes="AA">
                                      <p:cBhvr>
                                        <p:cTn id="47" dur="1500" fill="hold"/>
                                        <p:tgtEl>
                                          <p:spTgt spid="2"/>
                                        </p:tgtEl>
                                        <p:attrNameLst>
                                          <p:attrName>ppt_x</p:attrName>
                                          <p:attrName>ppt_y</p:attrName>
                                        </p:attrNameLst>
                                      </p:cBhvr>
                                      <p:rCtr x="-5851" y="-5463"/>
                                    </p:animMotion>
                                  </p:childTnLst>
                                </p:cTn>
                              </p:par>
                              <p:par>
                                <p:cTn id="48" presetID="8" presetClass="emph" presetSubtype="0" accel="50000" fill="hold" nodeType="withEffect">
                                  <p:stCondLst>
                                    <p:cond delay="0"/>
                                  </p:stCondLst>
                                  <p:childTnLst>
                                    <p:animRot by="-1260000">
                                      <p:cBhvr>
                                        <p:cTn id="49" dur="1500" fill="hold"/>
                                        <p:tgtEl>
                                          <p:spTgt spid="2"/>
                                        </p:tgtEl>
                                        <p:attrNameLst>
                                          <p:attrName>r</p:attrName>
                                        </p:attrNameLst>
                                      </p:cBhvr>
                                    </p:animRot>
                                  </p:childTnLst>
                                </p:cTn>
                              </p:par>
                              <p:par>
                                <p:cTn id="50" presetID="6" presetClass="emph" presetSubtype="0" accel="50000" fill="hold" nodeType="withEffect">
                                  <p:stCondLst>
                                    <p:cond delay="0"/>
                                  </p:stCondLst>
                                  <p:childTnLst>
                                    <p:animScale>
                                      <p:cBhvr>
                                        <p:cTn id="51" dur="1500" fill="hold"/>
                                        <p:tgtEl>
                                          <p:spTgt spid="2"/>
                                        </p:tgtEl>
                                      </p:cBhvr>
                                      <p:by x="25000" y="25000"/>
                                    </p:animScale>
                                  </p:childTnLst>
                                </p:cTn>
                              </p:par>
                              <p:par>
                                <p:cTn id="52" presetID="2" presetClass="entr" presetSubtype="3" fill="hold" nodeType="withEffect">
                                  <p:stCondLst>
                                    <p:cond delay="500"/>
                                  </p:stCondLst>
                                  <p:childTnLst>
                                    <p:set>
                                      <p:cBhvr>
                                        <p:cTn id="53" dur="1" fill="hold">
                                          <p:stCondLst>
                                            <p:cond delay="0"/>
                                          </p:stCondLst>
                                        </p:cTn>
                                        <p:tgtEl>
                                          <p:spTgt spid="3"/>
                                        </p:tgtEl>
                                        <p:attrNameLst>
                                          <p:attrName>style.visibility</p:attrName>
                                        </p:attrNameLst>
                                      </p:cBhvr>
                                      <p:to>
                                        <p:strVal val="visible"/>
                                      </p:to>
                                    </p:set>
                                    <p:anim calcmode="lin" valueType="num">
                                      <p:cBhvr additive="base">
                                        <p:cTn id="54" dur="1500" fill="hold"/>
                                        <p:tgtEl>
                                          <p:spTgt spid="3"/>
                                        </p:tgtEl>
                                        <p:attrNameLst>
                                          <p:attrName>ppt_x</p:attrName>
                                        </p:attrNameLst>
                                      </p:cBhvr>
                                      <p:tavLst>
                                        <p:tav tm="0">
                                          <p:val>
                                            <p:strVal val="1+#ppt_w/2"/>
                                          </p:val>
                                        </p:tav>
                                        <p:tav tm="100000">
                                          <p:val>
                                            <p:strVal val="#ppt_x"/>
                                          </p:val>
                                        </p:tav>
                                      </p:tavLst>
                                    </p:anim>
                                    <p:anim calcmode="lin" valueType="num">
                                      <p:cBhvr additive="base">
                                        <p:cTn id="55" dur="1500" fill="hold"/>
                                        <p:tgtEl>
                                          <p:spTgt spid="3"/>
                                        </p:tgtEl>
                                        <p:attrNameLst>
                                          <p:attrName>ppt_y</p:attrName>
                                        </p:attrNameLst>
                                      </p:cBhvr>
                                      <p:tavLst>
                                        <p:tav tm="0">
                                          <p:val>
                                            <p:strVal val="0-#ppt_h/2"/>
                                          </p:val>
                                        </p:tav>
                                        <p:tav tm="100000">
                                          <p:val>
                                            <p:strVal val="#ppt_y"/>
                                          </p:val>
                                        </p:tav>
                                      </p:tavLst>
                                    </p:anim>
                                  </p:childTnLst>
                                </p:cTn>
                              </p:par>
                            </p:childTnLst>
                          </p:cTn>
                        </p:par>
                        <p:par>
                          <p:cTn id="56" fill="hold" nodeType="afterGroup">
                            <p:stCondLst>
                              <p:cond delay="2000"/>
                            </p:stCondLst>
                            <p:childTnLst>
                              <p:par>
                                <p:cTn id="57" presetID="10"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500"/>
                                        <p:tgtEl>
                                          <p:spTgt spid="48"/>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10" presetClass="exit" presetSubtype="0" fill="hold" grpId="1" nodeType="clickEffect">
                                  <p:stCondLst>
                                    <p:cond delay="0"/>
                                  </p:stCondLst>
                                  <p:childTnLst>
                                    <p:animEffect transition="out" filter="fade">
                                      <p:cBhvr>
                                        <p:cTn id="63" dur="500"/>
                                        <p:tgtEl>
                                          <p:spTgt spid="48"/>
                                        </p:tgtEl>
                                      </p:cBhvr>
                                    </p:animEffect>
                                    <p:set>
                                      <p:cBhvr>
                                        <p:cTn id="64" dur="1" fill="hold">
                                          <p:stCondLst>
                                            <p:cond delay="499"/>
                                          </p:stCondLst>
                                        </p:cTn>
                                        <p:tgtEl>
                                          <p:spTgt spid="48"/>
                                        </p:tgtEl>
                                        <p:attrNameLst>
                                          <p:attrName>style.visibility</p:attrName>
                                        </p:attrNameLst>
                                      </p:cBhvr>
                                      <p:to>
                                        <p:strVal val="hidden"/>
                                      </p:to>
                                    </p:set>
                                  </p:childTnLst>
                                </p:cTn>
                              </p:par>
                            </p:childTnLst>
                          </p:cTn>
                        </p:par>
                        <p:par>
                          <p:cTn id="65" fill="hold" nodeType="afterGroup">
                            <p:stCondLst>
                              <p:cond delay="500"/>
                            </p:stCondLst>
                            <p:childTnLst>
                              <p:par>
                                <p:cTn id="66" presetID="10" presetClass="entr" presetSubtype="0" fill="hold" grpId="0" nodeType="afterEffect">
                                  <p:stCondLst>
                                    <p:cond delay="0"/>
                                  </p:stCondLst>
                                  <p:childTnLst>
                                    <p:set>
                                      <p:cBhvr>
                                        <p:cTn id="67" dur="1" fill="hold">
                                          <p:stCondLst>
                                            <p:cond delay="0"/>
                                          </p:stCondLst>
                                        </p:cTn>
                                        <p:tgtEl>
                                          <p:spTgt spid="47"/>
                                        </p:tgtEl>
                                        <p:attrNameLst>
                                          <p:attrName>style.visibility</p:attrName>
                                        </p:attrNameLst>
                                      </p:cBhvr>
                                      <p:to>
                                        <p:strVal val="visible"/>
                                      </p:to>
                                    </p:set>
                                    <p:animEffect transition="in" filter="fade">
                                      <p:cBhvr>
                                        <p:cTn id="68" dur="500"/>
                                        <p:tgtEl>
                                          <p:spTgt spid="47"/>
                                        </p:tgtEl>
                                      </p:cBhvr>
                                    </p:animEffect>
                                  </p:childTnLst>
                                </p:cTn>
                              </p:par>
                            </p:childTnLst>
                          </p:cTn>
                        </p:par>
                      </p:childTnLst>
                    </p:cTn>
                  </p:par>
                  <p:par>
                    <p:cTn id="69" fill="hold" nodeType="clickPar">
                      <p:stCondLst>
                        <p:cond delay="indefinite"/>
                      </p:stCondLst>
                      <p:childTnLst>
                        <p:par>
                          <p:cTn id="70" fill="hold" nodeType="withGroup">
                            <p:stCondLst>
                              <p:cond delay="0"/>
                            </p:stCondLst>
                            <p:childTnLst>
                              <p:par>
                                <p:cTn id="71" presetID="10" presetClass="exit" presetSubtype="0" fill="hold" grpId="1" nodeType="clickEffect">
                                  <p:stCondLst>
                                    <p:cond delay="0"/>
                                  </p:stCondLst>
                                  <p:childTnLst>
                                    <p:animEffect transition="out" filter="fade">
                                      <p:cBhvr>
                                        <p:cTn id="72" dur="500"/>
                                        <p:tgtEl>
                                          <p:spTgt spid="47"/>
                                        </p:tgtEl>
                                      </p:cBhvr>
                                    </p:animEffect>
                                    <p:set>
                                      <p:cBhvr>
                                        <p:cTn id="73" dur="1" fill="hold">
                                          <p:stCondLst>
                                            <p:cond delay="499"/>
                                          </p:stCondLst>
                                        </p:cTn>
                                        <p:tgtEl>
                                          <p:spTgt spid="47"/>
                                        </p:tgtEl>
                                        <p:attrNameLst>
                                          <p:attrName>style.visibility</p:attrName>
                                        </p:attrNameLst>
                                      </p:cBhvr>
                                      <p:to>
                                        <p:strVal val="hidden"/>
                                      </p:to>
                                    </p:set>
                                  </p:childTnLst>
                                </p:cTn>
                              </p:par>
                            </p:childTnLst>
                          </p:cTn>
                        </p:par>
                        <p:par>
                          <p:cTn id="74" fill="hold" nodeType="afterGroup">
                            <p:stCondLst>
                              <p:cond delay="500"/>
                            </p:stCondLst>
                            <p:childTnLst>
                              <p:par>
                                <p:cTn id="75" presetID="10" presetClass="entr" presetSubtype="0" fill="hold" grpId="0" nodeType="after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fade">
                                      <p:cBhvr>
                                        <p:cTn id="77" dur="500"/>
                                        <p:tgtEl>
                                          <p:spTgt spid="46"/>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10" presetClass="exit" presetSubtype="0" fill="hold" grpId="1" nodeType="clickEffect">
                                  <p:stCondLst>
                                    <p:cond delay="0"/>
                                  </p:stCondLst>
                                  <p:childTnLst>
                                    <p:animEffect transition="out" filter="fade">
                                      <p:cBhvr>
                                        <p:cTn id="81" dur="500"/>
                                        <p:tgtEl>
                                          <p:spTgt spid="46"/>
                                        </p:tgtEl>
                                      </p:cBhvr>
                                    </p:animEffect>
                                    <p:set>
                                      <p:cBhvr>
                                        <p:cTn id="82" dur="1" fill="hold">
                                          <p:stCondLst>
                                            <p:cond delay="499"/>
                                          </p:stCondLst>
                                        </p:cTn>
                                        <p:tgtEl>
                                          <p:spTgt spid="46"/>
                                        </p:tgtEl>
                                        <p:attrNameLst>
                                          <p:attrName>style.visibility</p:attrName>
                                        </p:attrNameLst>
                                      </p:cBhvr>
                                      <p:to>
                                        <p:strVal val="hidden"/>
                                      </p:to>
                                    </p:set>
                                  </p:childTnLst>
                                </p:cTn>
                              </p:par>
                              <p:par>
                                <p:cTn id="83" presetID="42" presetClass="path" presetSubtype="0" accel="50000" decel="50000" fill="hold" nodeType="withEffect">
                                  <p:stCondLst>
                                    <p:cond delay="0"/>
                                  </p:stCondLst>
                                  <p:childTnLst>
                                    <p:animMotion origin="layout" path="M -3.88889E-6 -2.96296E-6 L -0.09236 -0.10972 " pathEditMode="relative" rAng="0" ptsTypes="AA">
                                      <p:cBhvr>
                                        <p:cTn id="84" dur="1500" fill="hold"/>
                                        <p:tgtEl>
                                          <p:spTgt spid="3"/>
                                        </p:tgtEl>
                                        <p:attrNameLst>
                                          <p:attrName>ppt_x</p:attrName>
                                          <p:attrName>ppt_y</p:attrName>
                                        </p:attrNameLst>
                                      </p:cBhvr>
                                      <p:rCtr x="-4618" y="-5486"/>
                                    </p:animMotion>
                                  </p:childTnLst>
                                </p:cTn>
                              </p:par>
                              <p:par>
                                <p:cTn id="85" presetID="8" presetClass="emph" presetSubtype="0" accel="50000" fill="hold" nodeType="withEffect">
                                  <p:stCondLst>
                                    <p:cond delay="0"/>
                                  </p:stCondLst>
                                  <p:childTnLst>
                                    <p:animRot by="-900000">
                                      <p:cBhvr>
                                        <p:cTn id="86" dur="1500" fill="hold"/>
                                        <p:tgtEl>
                                          <p:spTgt spid="3"/>
                                        </p:tgtEl>
                                        <p:attrNameLst>
                                          <p:attrName>r</p:attrName>
                                        </p:attrNameLst>
                                      </p:cBhvr>
                                    </p:animRot>
                                  </p:childTnLst>
                                </p:cTn>
                              </p:par>
                              <p:par>
                                <p:cTn id="87" presetID="6" presetClass="emph" presetSubtype="0" accel="50000" fill="hold" nodeType="withEffect">
                                  <p:stCondLst>
                                    <p:cond delay="0"/>
                                  </p:stCondLst>
                                  <p:childTnLst>
                                    <p:animScale>
                                      <p:cBhvr>
                                        <p:cTn id="88" dur="1500" fill="hold"/>
                                        <p:tgtEl>
                                          <p:spTgt spid="3"/>
                                        </p:tgtEl>
                                      </p:cBhvr>
                                      <p:by x="25000" y="25000"/>
                                    </p:animScale>
                                  </p:childTnLst>
                                </p:cTn>
                              </p:par>
                              <p:par>
                                <p:cTn id="89" presetID="2" presetClass="entr" presetSubtype="3" fill="hold" nodeType="withEffect">
                                  <p:stCondLst>
                                    <p:cond delay="500"/>
                                  </p:stCondLst>
                                  <p:childTnLst>
                                    <p:set>
                                      <p:cBhvr>
                                        <p:cTn id="90" dur="1" fill="hold">
                                          <p:stCondLst>
                                            <p:cond delay="0"/>
                                          </p:stCondLst>
                                        </p:cTn>
                                        <p:tgtEl>
                                          <p:spTgt spid="6"/>
                                        </p:tgtEl>
                                        <p:attrNameLst>
                                          <p:attrName>style.visibility</p:attrName>
                                        </p:attrNameLst>
                                      </p:cBhvr>
                                      <p:to>
                                        <p:strVal val="visible"/>
                                      </p:to>
                                    </p:set>
                                    <p:anim calcmode="lin" valueType="num">
                                      <p:cBhvr additive="base">
                                        <p:cTn id="91" dur="1500" fill="hold"/>
                                        <p:tgtEl>
                                          <p:spTgt spid="6"/>
                                        </p:tgtEl>
                                        <p:attrNameLst>
                                          <p:attrName>ppt_x</p:attrName>
                                        </p:attrNameLst>
                                      </p:cBhvr>
                                      <p:tavLst>
                                        <p:tav tm="0">
                                          <p:val>
                                            <p:strVal val="1+#ppt_w/2"/>
                                          </p:val>
                                        </p:tav>
                                        <p:tav tm="100000">
                                          <p:val>
                                            <p:strVal val="#ppt_x"/>
                                          </p:val>
                                        </p:tav>
                                      </p:tavLst>
                                    </p:anim>
                                    <p:anim calcmode="lin" valueType="num">
                                      <p:cBhvr additive="base">
                                        <p:cTn id="92" dur="1500" fill="hold"/>
                                        <p:tgtEl>
                                          <p:spTgt spid="6"/>
                                        </p:tgtEl>
                                        <p:attrNameLst>
                                          <p:attrName>ppt_y</p:attrName>
                                        </p:attrNameLst>
                                      </p:cBhvr>
                                      <p:tavLst>
                                        <p:tav tm="0">
                                          <p:val>
                                            <p:strVal val="0-#ppt_h/2"/>
                                          </p:val>
                                        </p:tav>
                                        <p:tav tm="100000">
                                          <p:val>
                                            <p:strVal val="#ppt_y"/>
                                          </p:val>
                                        </p:tav>
                                      </p:tavLst>
                                    </p:anim>
                                  </p:childTnLst>
                                </p:cTn>
                              </p:par>
                            </p:childTnLst>
                          </p:cTn>
                        </p:par>
                        <p:par>
                          <p:cTn id="93" fill="hold" nodeType="afterGroup">
                            <p:stCondLst>
                              <p:cond delay="2000"/>
                            </p:stCondLst>
                            <p:childTnLst>
                              <p:par>
                                <p:cTn id="94" presetID="10" presetClass="entr" presetSubtype="0" fill="hold" grpId="0" nodeType="afterEffect">
                                  <p:stCondLst>
                                    <p:cond delay="0"/>
                                  </p:stCondLst>
                                  <p:childTnLst>
                                    <p:set>
                                      <p:cBhvr>
                                        <p:cTn id="95" dur="1" fill="hold">
                                          <p:stCondLst>
                                            <p:cond delay="0"/>
                                          </p:stCondLst>
                                        </p:cTn>
                                        <p:tgtEl>
                                          <p:spTgt spid="45"/>
                                        </p:tgtEl>
                                        <p:attrNameLst>
                                          <p:attrName>style.visibility</p:attrName>
                                        </p:attrNameLst>
                                      </p:cBhvr>
                                      <p:to>
                                        <p:strVal val="visible"/>
                                      </p:to>
                                    </p:set>
                                    <p:animEffect transition="in" filter="fade">
                                      <p:cBhvr>
                                        <p:cTn id="96" dur="500"/>
                                        <p:tgtEl>
                                          <p:spTgt spid="45"/>
                                        </p:tgtEl>
                                      </p:cBhvr>
                                    </p:animEffect>
                                  </p:childTnLst>
                                </p:cTn>
                              </p:par>
                            </p:childTnLst>
                          </p:cTn>
                        </p:par>
                      </p:childTnLst>
                    </p:cTn>
                  </p:par>
                  <p:par>
                    <p:cTn id="97" fill="hold" nodeType="clickPar">
                      <p:stCondLst>
                        <p:cond delay="indefinite"/>
                      </p:stCondLst>
                      <p:childTnLst>
                        <p:par>
                          <p:cTn id="98" fill="hold" nodeType="withGroup">
                            <p:stCondLst>
                              <p:cond delay="0"/>
                            </p:stCondLst>
                            <p:childTnLst>
                              <p:par>
                                <p:cTn id="99" presetID="10" presetClass="exit" presetSubtype="0" fill="hold" grpId="1" nodeType="clickEffect">
                                  <p:stCondLst>
                                    <p:cond delay="0"/>
                                  </p:stCondLst>
                                  <p:childTnLst>
                                    <p:animEffect transition="out" filter="fade">
                                      <p:cBhvr>
                                        <p:cTn id="100" dur="500"/>
                                        <p:tgtEl>
                                          <p:spTgt spid="45"/>
                                        </p:tgtEl>
                                      </p:cBhvr>
                                    </p:animEffect>
                                    <p:set>
                                      <p:cBhvr>
                                        <p:cTn id="101" dur="1" fill="hold">
                                          <p:stCondLst>
                                            <p:cond delay="499"/>
                                          </p:stCondLst>
                                        </p:cTn>
                                        <p:tgtEl>
                                          <p:spTgt spid="45"/>
                                        </p:tgtEl>
                                        <p:attrNameLst>
                                          <p:attrName>style.visibility</p:attrName>
                                        </p:attrNameLst>
                                      </p:cBhvr>
                                      <p:to>
                                        <p:strVal val="hidden"/>
                                      </p:to>
                                    </p:set>
                                  </p:childTnLst>
                                </p:cTn>
                              </p:par>
                            </p:childTnLst>
                          </p:cTn>
                        </p:par>
                        <p:par>
                          <p:cTn id="102" fill="hold" nodeType="afterGroup">
                            <p:stCondLst>
                              <p:cond delay="500"/>
                            </p:stCondLst>
                            <p:childTnLst>
                              <p:par>
                                <p:cTn id="103" presetID="10" presetClass="entr" presetSubtype="0" fill="hold" grpId="0" nodeType="afterEffect">
                                  <p:stCondLst>
                                    <p:cond delay="0"/>
                                  </p:stCondLst>
                                  <p:childTnLst>
                                    <p:set>
                                      <p:cBhvr>
                                        <p:cTn id="104" dur="1" fill="hold">
                                          <p:stCondLst>
                                            <p:cond delay="0"/>
                                          </p:stCondLst>
                                        </p:cTn>
                                        <p:tgtEl>
                                          <p:spTgt spid="44"/>
                                        </p:tgtEl>
                                        <p:attrNameLst>
                                          <p:attrName>style.visibility</p:attrName>
                                        </p:attrNameLst>
                                      </p:cBhvr>
                                      <p:to>
                                        <p:strVal val="visible"/>
                                      </p:to>
                                    </p:set>
                                    <p:animEffect transition="in" filter="fade">
                                      <p:cBhvr>
                                        <p:cTn id="105" dur="500"/>
                                        <p:tgtEl>
                                          <p:spTgt spid="44"/>
                                        </p:tgtEl>
                                      </p:cBhvr>
                                    </p:animEffect>
                                  </p:childTnLst>
                                </p:cTn>
                              </p:par>
                            </p:childTnLst>
                          </p:cTn>
                        </p:par>
                      </p:childTnLst>
                    </p:cTn>
                  </p:par>
                  <p:par>
                    <p:cTn id="106" fill="hold" nodeType="clickPar">
                      <p:stCondLst>
                        <p:cond delay="indefinite"/>
                      </p:stCondLst>
                      <p:childTnLst>
                        <p:par>
                          <p:cTn id="107" fill="hold" nodeType="withGroup">
                            <p:stCondLst>
                              <p:cond delay="0"/>
                            </p:stCondLst>
                            <p:childTnLst>
                              <p:par>
                                <p:cTn id="108" presetID="10" presetClass="exit" presetSubtype="0" fill="hold" grpId="1" nodeType="clickEffect">
                                  <p:stCondLst>
                                    <p:cond delay="0"/>
                                  </p:stCondLst>
                                  <p:childTnLst>
                                    <p:animEffect transition="out" filter="fade">
                                      <p:cBhvr>
                                        <p:cTn id="109" dur="500"/>
                                        <p:tgtEl>
                                          <p:spTgt spid="44"/>
                                        </p:tgtEl>
                                      </p:cBhvr>
                                    </p:animEffect>
                                    <p:set>
                                      <p:cBhvr>
                                        <p:cTn id="110" dur="1" fill="hold">
                                          <p:stCondLst>
                                            <p:cond delay="499"/>
                                          </p:stCondLst>
                                        </p:cTn>
                                        <p:tgtEl>
                                          <p:spTgt spid="44"/>
                                        </p:tgtEl>
                                        <p:attrNameLst>
                                          <p:attrName>style.visibility</p:attrName>
                                        </p:attrNameLst>
                                      </p:cBhvr>
                                      <p:to>
                                        <p:strVal val="hidden"/>
                                      </p:to>
                                    </p:set>
                                  </p:childTnLst>
                                </p:cTn>
                              </p:par>
                              <p:par>
                                <p:cTn id="111" presetID="42" presetClass="path" presetSubtype="0" accel="50000" decel="50000" fill="hold" nodeType="withEffect">
                                  <p:stCondLst>
                                    <p:cond delay="0"/>
                                  </p:stCondLst>
                                  <p:childTnLst>
                                    <p:animMotion origin="layout" path="M -3.88889E-6 -2.96296E-6 L -0.06718 -0.11458 " pathEditMode="relative" rAng="0" ptsTypes="AA">
                                      <p:cBhvr>
                                        <p:cTn id="112" dur="1500" fill="hold"/>
                                        <p:tgtEl>
                                          <p:spTgt spid="6"/>
                                        </p:tgtEl>
                                        <p:attrNameLst>
                                          <p:attrName>ppt_x</p:attrName>
                                          <p:attrName>ppt_y</p:attrName>
                                        </p:attrNameLst>
                                      </p:cBhvr>
                                      <p:rCtr x="-3368" y="-5741"/>
                                    </p:animMotion>
                                  </p:childTnLst>
                                </p:cTn>
                              </p:par>
                              <p:par>
                                <p:cTn id="113" presetID="8" presetClass="emph" presetSubtype="0" accel="50000" fill="hold" nodeType="withEffect">
                                  <p:stCondLst>
                                    <p:cond delay="0"/>
                                  </p:stCondLst>
                                  <p:childTnLst>
                                    <p:animRot by="-540000">
                                      <p:cBhvr>
                                        <p:cTn id="114" dur="1500" fill="hold"/>
                                        <p:tgtEl>
                                          <p:spTgt spid="6"/>
                                        </p:tgtEl>
                                        <p:attrNameLst>
                                          <p:attrName>r</p:attrName>
                                        </p:attrNameLst>
                                      </p:cBhvr>
                                    </p:animRot>
                                  </p:childTnLst>
                                </p:cTn>
                              </p:par>
                              <p:par>
                                <p:cTn id="115" presetID="6" presetClass="emph" presetSubtype="0" accel="50000" fill="hold" nodeType="withEffect">
                                  <p:stCondLst>
                                    <p:cond delay="0"/>
                                  </p:stCondLst>
                                  <p:childTnLst>
                                    <p:animScale>
                                      <p:cBhvr>
                                        <p:cTn id="116" dur="1500" fill="hold"/>
                                        <p:tgtEl>
                                          <p:spTgt spid="6"/>
                                        </p:tgtEl>
                                      </p:cBhvr>
                                      <p:by x="25000" y="25000"/>
                                    </p:animScale>
                                  </p:childTnLst>
                                </p:cTn>
                              </p:par>
                              <p:par>
                                <p:cTn id="117" presetID="2" presetClass="entr" presetSubtype="3" fill="hold" nodeType="withEffect">
                                  <p:stCondLst>
                                    <p:cond delay="500"/>
                                  </p:stCondLst>
                                  <p:childTnLst>
                                    <p:set>
                                      <p:cBhvr>
                                        <p:cTn id="118" dur="1" fill="hold">
                                          <p:stCondLst>
                                            <p:cond delay="0"/>
                                          </p:stCondLst>
                                        </p:cTn>
                                        <p:tgtEl>
                                          <p:spTgt spid="7"/>
                                        </p:tgtEl>
                                        <p:attrNameLst>
                                          <p:attrName>style.visibility</p:attrName>
                                        </p:attrNameLst>
                                      </p:cBhvr>
                                      <p:to>
                                        <p:strVal val="visible"/>
                                      </p:to>
                                    </p:set>
                                    <p:anim calcmode="lin" valueType="num">
                                      <p:cBhvr additive="base">
                                        <p:cTn id="119" dur="1500" fill="hold"/>
                                        <p:tgtEl>
                                          <p:spTgt spid="7"/>
                                        </p:tgtEl>
                                        <p:attrNameLst>
                                          <p:attrName>ppt_x</p:attrName>
                                        </p:attrNameLst>
                                      </p:cBhvr>
                                      <p:tavLst>
                                        <p:tav tm="0">
                                          <p:val>
                                            <p:strVal val="1+#ppt_w/2"/>
                                          </p:val>
                                        </p:tav>
                                        <p:tav tm="100000">
                                          <p:val>
                                            <p:strVal val="#ppt_x"/>
                                          </p:val>
                                        </p:tav>
                                      </p:tavLst>
                                    </p:anim>
                                    <p:anim calcmode="lin" valueType="num">
                                      <p:cBhvr additive="base">
                                        <p:cTn id="120" dur="1500" fill="hold"/>
                                        <p:tgtEl>
                                          <p:spTgt spid="7"/>
                                        </p:tgtEl>
                                        <p:attrNameLst>
                                          <p:attrName>ppt_y</p:attrName>
                                        </p:attrNameLst>
                                      </p:cBhvr>
                                      <p:tavLst>
                                        <p:tav tm="0">
                                          <p:val>
                                            <p:strVal val="0-#ppt_h/2"/>
                                          </p:val>
                                        </p:tav>
                                        <p:tav tm="100000">
                                          <p:val>
                                            <p:strVal val="#ppt_y"/>
                                          </p:val>
                                        </p:tav>
                                      </p:tavLst>
                                    </p:anim>
                                  </p:childTnLst>
                                </p:cTn>
                              </p:par>
                            </p:childTnLst>
                          </p:cTn>
                        </p:par>
                        <p:par>
                          <p:cTn id="121" fill="hold" nodeType="afterGroup">
                            <p:stCondLst>
                              <p:cond delay="2000"/>
                            </p:stCondLst>
                            <p:childTnLst>
                              <p:par>
                                <p:cTn id="122" presetID="10" presetClass="entr" presetSubtype="0" fill="hold" grpId="0" nodeType="afterEffect">
                                  <p:stCondLst>
                                    <p:cond delay="0"/>
                                  </p:stCondLst>
                                  <p:childTnLst>
                                    <p:set>
                                      <p:cBhvr>
                                        <p:cTn id="123" dur="1" fill="hold">
                                          <p:stCondLst>
                                            <p:cond delay="0"/>
                                          </p:stCondLst>
                                        </p:cTn>
                                        <p:tgtEl>
                                          <p:spTgt spid="43"/>
                                        </p:tgtEl>
                                        <p:attrNameLst>
                                          <p:attrName>style.visibility</p:attrName>
                                        </p:attrNameLst>
                                      </p:cBhvr>
                                      <p:to>
                                        <p:strVal val="visible"/>
                                      </p:to>
                                    </p:set>
                                    <p:animEffect transition="in" filter="fade">
                                      <p:cBhvr>
                                        <p:cTn id="124" dur="500"/>
                                        <p:tgtEl>
                                          <p:spTgt spid="43"/>
                                        </p:tgtEl>
                                      </p:cBhvr>
                                    </p:animEffect>
                                  </p:childTnLst>
                                </p:cTn>
                              </p:par>
                            </p:childTnLst>
                          </p:cTn>
                        </p:par>
                      </p:childTnLst>
                    </p:cTn>
                  </p:par>
                  <p:par>
                    <p:cTn id="125" fill="hold" nodeType="clickPar">
                      <p:stCondLst>
                        <p:cond delay="indefinite"/>
                      </p:stCondLst>
                      <p:childTnLst>
                        <p:par>
                          <p:cTn id="126" fill="hold" nodeType="withGroup">
                            <p:stCondLst>
                              <p:cond delay="0"/>
                            </p:stCondLst>
                            <p:childTnLst>
                              <p:par>
                                <p:cTn id="127" presetID="10" presetClass="exit" presetSubtype="0" fill="hold" grpId="1" nodeType="clickEffect">
                                  <p:stCondLst>
                                    <p:cond delay="0"/>
                                  </p:stCondLst>
                                  <p:childTnLst>
                                    <p:animEffect transition="out" filter="fade">
                                      <p:cBhvr>
                                        <p:cTn id="128" dur="500"/>
                                        <p:tgtEl>
                                          <p:spTgt spid="43"/>
                                        </p:tgtEl>
                                      </p:cBhvr>
                                    </p:animEffect>
                                    <p:set>
                                      <p:cBhvr>
                                        <p:cTn id="129" dur="1" fill="hold">
                                          <p:stCondLst>
                                            <p:cond delay="499"/>
                                          </p:stCondLst>
                                        </p:cTn>
                                        <p:tgtEl>
                                          <p:spTgt spid="43"/>
                                        </p:tgtEl>
                                        <p:attrNameLst>
                                          <p:attrName>style.visibility</p:attrName>
                                        </p:attrNameLst>
                                      </p:cBhvr>
                                      <p:to>
                                        <p:strVal val="hidden"/>
                                      </p:to>
                                    </p:set>
                                  </p:childTnLst>
                                </p:cTn>
                              </p:par>
                              <p:par>
                                <p:cTn id="130" presetID="42" presetClass="path" presetSubtype="0" accel="50000" decel="50000" fill="hold" nodeType="withEffect">
                                  <p:stCondLst>
                                    <p:cond delay="0"/>
                                  </p:stCondLst>
                                  <p:childTnLst>
                                    <p:animMotion origin="layout" path="M -3.88889E-6 -2.96296E-6 L -0.04218 -0.10902 " pathEditMode="relative" rAng="0" ptsTypes="AA">
                                      <p:cBhvr>
                                        <p:cTn id="131" dur="1500" fill="hold"/>
                                        <p:tgtEl>
                                          <p:spTgt spid="7"/>
                                        </p:tgtEl>
                                        <p:attrNameLst>
                                          <p:attrName>ppt_x</p:attrName>
                                          <p:attrName>ppt_y</p:attrName>
                                        </p:attrNameLst>
                                      </p:cBhvr>
                                      <p:rCtr x="-2118" y="-5463"/>
                                    </p:animMotion>
                                  </p:childTnLst>
                                </p:cTn>
                              </p:par>
                              <p:par>
                                <p:cTn id="132" presetID="8" presetClass="emph" presetSubtype="0" accel="50000" fill="hold" nodeType="withEffect">
                                  <p:stCondLst>
                                    <p:cond delay="0"/>
                                  </p:stCondLst>
                                  <p:childTnLst>
                                    <p:animRot by="-180000">
                                      <p:cBhvr>
                                        <p:cTn id="133" dur="1500" fill="hold"/>
                                        <p:tgtEl>
                                          <p:spTgt spid="7"/>
                                        </p:tgtEl>
                                        <p:attrNameLst>
                                          <p:attrName>r</p:attrName>
                                        </p:attrNameLst>
                                      </p:cBhvr>
                                    </p:animRot>
                                  </p:childTnLst>
                                </p:cTn>
                              </p:par>
                              <p:par>
                                <p:cTn id="134" presetID="6" presetClass="emph" presetSubtype="0" accel="37500" fill="hold" nodeType="withEffect">
                                  <p:stCondLst>
                                    <p:cond delay="0"/>
                                  </p:stCondLst>
                                  <p:childTnLst>
                                    <p:animScale>
                                      <p:cBhvr>
                                        <p:cTn id="135" dur="1500" fill="hold"/>
                                        <p:tgtEl>
                                          <p:spTgt spid="7"/>
                                        </p:tgtEl>
                                      </p:cBhvr>
                                      <p:by x="25000" y="25000"/>
                                    </p:animScale>
                                  </p:childTnLst>
                                </p:cTn>
                              </p:par>
                              <p:par>
                                <p:cTn id="136" presetID="2" presetClass="entr" presetSubtype="3" fill="hold" nodeType="withEffect">
                                  <p:stCondLst>
                                    <p:cond delay="500"/>
                                  </p:stCondLst>
                                  <p:childTnLst>
                                    <p:set>
                                      <p:cBhvr>
                                        <p:cTn id="137" dur="1" fill="hold">
                                          <p:stCondLst>
                                            <p:cond delay="0"/>
                                          </p:stCondLst>
                                        </p:cTn>
                                        <p:tgtEl>
                                          <p:spTgt spid="8"/>
                                        </p:tgtEl>
                                        <p:attrNameLst>
                                          <p:attrName>style.visibility</p:attrName>
                                        </p:attrNameLst>
                                      </p:cBhvr>
                                      <p:to>
                                        <p:strVal val="visible"/>
                                      </p:to>
                                    </p:set>
                                    <p:anim calcmode="lin" valueType="num">
                                      <p:cBhvr additive="base">
                                        <p:cTn id="138" dur="1500" fill="hold"/>
                                        <p:tgtEl>
                                          <p:spTgt spid="8"/>
                                        </p:tgtEl>
                                        <p:attrNameLst>
                                          <p:attrName>ppt_x</p:attrName>
                                        </p:attrNameLst>
                                      </p:cBhvr>
                                      <p:tavLst>
                                        <p:tav tm="0">
                                          <p:val>
                                            <p:strVal val="1+#ppt_w/2"/>
                                          </p:val>
                                        </p:tav>
                                        <p:tav tm="100000">
                                          <p:val>
                                            <p:strVal val="#ppt_x"/>
                                          </p:val>
                                        </p:tav>
                                      </p:tavLst>
                                    </p:anim>
                                    <p:anim calcmode="lin" valueType="num">
                                      <p:cBhvr additive="base">
                                        <p:cTn id="139" dur="1500" fill="hold"/>
                                        <p:tgtEl>
                                          <p:spTgt spid="8"/>
                                        </p:tgtEl>
                                        <p:attrNameLst>
                                          <p:attrName>ppt_y</p:attrName>
                                        </p:attrNameLst>
                                      </p:cBhvr>
                                      <p:tavLst>
                                        <p:tav tm="0">
                                          <p:val>
                                            <p:strVal val="0-#ppt_h/2"/>
                                          </p:val>
                                        </p:tav>
                                        <p:tav tm="100000">
                                          <p:val>
                                            <p:strVal val="#ppt_y"/>
                                          </p:val>
                                        </p:tav>
                                      </p:tavLst>
                                    </p:anim>
                                  </p:childTnLst>
                                </p:cTn>
                              </p:par>
                            </p:childTnLst>
                          </p:cTn>
                        </p:par>
                        <p:par>
                          <p:cTn id="140" fill="hold" nodeType="afterGroup">
                            <p:stCondLst>
                              <p:cond delay="2000"/>
                            </p:stCondLst>
                            <p:childTnLst>
                              <p:par>
                                <p:cTn id="141" presetID="10" presetClass="entr" presetSubtype="0" fill="hold" grpId="0" nodeType="afterEffect">
                                  <p:stCondLst>
                                    <p:cond delay="0"/>
                                  </p:stCondLst>
                                  <p:childTnLst>
                                    <p:set>
                                      <p:cBhvr>
                                        <p:cTn id="142" dur="1" fill="hold">
                                          <p:stCondLst>
                                            <p:cond delay="0"/>
                                          </p:stCondLst>
                                        </p:cTn>
                                        <p:tgtEl>
                                          <p:spTgt spid="42"/>
                                        </p:tgtEl>
                                        <p:attrNameLst>
                                          <p:attrName>style.visibility</p:attrName>
                                        </p:attrNameLst>
                                      </p:cBhvr>
                                      <p:to>
                                        <p:strVal val="visible"/>
                                      </p:to>
                                    </p:set>
                                    <p:animEffect transition="in" filter="fade">
                                      <p:cBhvr>
                                        <p:cTn id="143" dur="500"/>
                                        <p:tgtEl>
                                          <p:spTgt spid="42"/>
                                        </p:tgtEl>
                                      </p:cBhvr>
                                    </p:animEffect>
                                  </p:childTnLst>
                                </p:cTn>
                              </p:par>
                            </p:childTnLst>
                          </p:cTn>
                        </p:par>
                      </p:childTnLst>
                    </p:cTn>
                  </p:par>
                  <p:par>
                    <p:cTn id="144" fill="hold" nodeType="clickPar">
                      <p:stCondLst>
                        <p:cond delay="indefinite"/>
                      </p:stCondLst>
                      <p:childTnLst>
                        <p:par>
                          <p:cTn id="145" fill="hold" nodeType="withGroup">
                            <p:stCondLst>
                              <p:cond delay="0"/>
                            </p:stCondLst>
                            <p:childTnLst>
                              <p:par>
                                <p:cTn id="146" presetID="10" presetClass="exit" presetSubtype="0" fill="hold" grpId="1" nodeType="clickEffect">
                                  <p:stCondLst>
                                    <p:cond delay="0"/>
                                  </p:stCondLst>
                                  <p:childTnLst>
                                    <p:animEffect transition="out" filter="fade">
                                      <p:cBhvr>
                                        <p:cTn id="147" dur="500"/>
                                        <p:tgtEl>
                                          <p:spTgt spid="42"/>
                                        </p:tgtEl>
                                      </p:cBhvr>
                                    </p:animEffect>
                                    <p:set>
                                      <p:cBhvr>
                                        <p:cTn id="148" dur="1" fill="hold">
                                          <p:stCondLst>
                                            <p:cond delay="499"/>
                                          </p:stCondLst>
                                        </p:cTn>
                                        <p:tgtEl>
                                          <p:spTgt spid="42"/>
                                        </p:tgtEl>
                                        <p:attrNameLst>
                                          <p:attrName>style.visibility</p:attrName>
                                        </p:attrNameLst>
                                      </p:cBhvr>
                                      <p:to>
                                        <p:strVal val="hidden"/>
                                      </p:to>
                                    </p:set>
                                  </p:childTnLst>
                                </p:cTn>
                              </p:par>
                            </p:childTnLst>
                          </p:cTn>
                        </p:par>
                        <p:par>
                          <p:cTn id="149" fill="hold" nodeType="afterGroup">
                            <p:stCondLst>
                              <p:cond delay="500"/>
                            </p:stCondLst>
                            <p:childTnLst>
                              <p:par>
                                <p:cTn id="150" presetID="10" presetClass="entr" presetSubtype="0" fill="hold" grpId="0" nodeType="afterEffect">
                                  <p:stCondLst>
                                    <p:cond delay="0"/>
                                  </p:stCondLst>
                                  <p:childTnLst>
                                    <p:set>
                                      <p:cBhvr>
                                        <p:cTn id="151" dur="1" fill="hold">
                                          <p:stCondLst>
                                            <p:cond delay="0"/>
                                          </p:stCondLst>
                                        </p:cTn>
                                        <p:tgtEl>
                                          <p:spTgt spid="41"/>
                                        </p:tgtEl>
                                        <p:attrNameLst>
                                          <p:attrName>style.visibility</p:attrName>
                                        </p:attrNameLst>
                                      </p:cBhvr>
                                      <p:to>
                                        <p:strVal val="visible"/>
                                      </p:to>
                                    </p:set>
                                    <p:animEffect transition="in" filter="fade">
                                      <p:cBhvr>
                                        <p:cTn id="152" dur="500"/>
                                        <p:tgtEl>
                                          <p:spTgt spid="41"/>
                                        </p:tgtEl>
                                      </p:cBhvr>
                                    </p:animEffect>
                                  </p:childTnLst>
                                </p:cTn>
                              </p:par>
                            </p:childTnLst>
                          </p:cTn>
                        </p:par>
                      </p:childTnLst>
                    </p:cTn>
                  </p:par>
                  <p:par>
                    <p:cTn id="153" fill="hold" nodeType="clickPar">
                      <p:stCondLst>
                        <p:cond delay="indefinite"/>
                      </p:stCondLst>
                      <p:childTnLst>
                        <p:par>
                          <p:cTn id="154" fill="hold" nodeType="withGroup">
                            <p:stCondLst>
                              <p:cond delay="0"/>
                            </p:stCondLst>
                            <p:childTnLst>
                              <p:par>
                                <p:cTn id="155" presetID="10" presetClass="exit" presetSubtype="0" fill="hold" grpId="1" nodeType="clickEffect">
                                  <p:stCondLst>
                                    <p:cond delay="0"/>
                                  </p:stCondLst>
                                  <p:childTnLst>
                                    <p:animEffect transition="out" filter="fade">
                                      <p:cBhvr>
                                        <p:cTn id="156" dur="500"/>
                                        <p:tgtEl>
                                          <p:spTgt spid="41"/>
                                        </p:tgtEl>
                                      </p:cBhvr>
                                    </p:animEffect>
                                    <p:set>
                                      <p:cBhvr>
                                        <p:cTn id="157" dur="1" fill="hold">
                                          <p:stCondLst>
                                            <p:cond delay="499"/>
                                          </p:stCondLst>
                                        </p:cTn>
                                        <p:tgtEl>
                                          <p:spTgt spid="41"/>
                                        </p:tgtEl>
                                        <p:attrNameLst>
                                          <p:attrName>style.visibility</p:attrName>
                                        </p:attrNameLst>
                                      </p:cBhvr>
                                      <p:to>
                                        <p:strVal val="hidden"/>
                                      </p:to>
                                    </p:set>
                                  </p:childTnLst>
                                </p:cTn>
                              </p:par>
                              <p:par>
                                <p:cTn id="158" presetID="42" presetClass="path" presetSubtype="0" accel="50000" decel="50000" fill="hold" nodeType="withEffect">
                                  <p:stCondLst>
                                    <p:cond delay="0"/>
                                  </p:stCondLst>
                                  <p:childTnLst>
                                    <p:animMotion origin="layout" path="M -3.88889E-6 -2.96296E-6 L -0.01666 -0.09583 " pathEditMode="relative" rAng="0" ptsTypes="AA">
                                      <p:cBhvr>
                                        <p:cTn id="159" dur="1500" fill="hold"/>
                                        <p:tgtEl>
                                          <p:spTgt spid="8"/>
                                        </p:tgtEl>
                                        <p:attrNameLst>
                                          <p:attrName>ppt_x</p:attrName>
                                          <p:attrName>ppt_y</p:attrName>
                                        </p:attrNameLst>
                                      </p:cBhvr>
                                      <p:rCtr x="-833" y="-4792"/>
                                    </p:animMotion>
                                  </p:childTnLst>
                                </p:cTn>
                              </p:par>
                              <p:par>
                                <p:cTn id="160" presetID="8" presetClass="emph" presetSubtype="0" accel="50000" fill="hold" nodeType="withEffect">
                                  <p:stCondLst>
                                    <p:cond delay="0"/>
                                  </p:stCondLst>
                                  <p:childTnLst>
                                    <p:animRot by="180000">
                                      <p:cBhvr>
                                        <p:cTn id="161" dur="1500" fill="hold"/>
                                        <p:tgtEl>
                                          <p:spTgt spid="8"/>
                                        </p:tgtEl>
                                        <p:attrNameLst>
                                          <p:attrName>r</p:attrName>
                                        </p:attrNameLst>
                                      </p:cBhvr>
                                    </p:animRot>
                                  </p:childTnLst>
                                </p:cTn>
                              </p:par>
                              <p:par>
                                <p:cTn id="162" presetID="6" presetClass="emph" presetSubtype="0" accel="50000" fill="hold" nodeType="withEffect">
                                  <p:stCondLst>
                                    <p:cond delay="0"/>
                                  </p:stCondLst>
                                  <p:childTnLst>
                                    <p:animScale>
                                      <p:cBhvr>
                                        <p:cTn id="163" dur="1500" fill="hold"/>
                                        <p:tgtEl>
                                          <p:spTgt spid="8"/>
                                        </p:tgtEl>
                                      </p:cBhvr>
                                      <p:by x="25000" y="25000"/>
                                    </p:animScale>
                                  </p:childTnLst>
                                </p:cTn>
                              </p:par>
                              <p:par>
                                <p:cTn id="164" presetID="2" presetClass="entr" presetSubtype="3" fill="hold" nodeType="withEffect">
                                  <p:stCondLst>
                                    <p:cond delay="500"/>
                                  </p:stCondLst>
                                  <p:childTnLst>
                                    <p:set>
                                      <p:cBhvr>
                                        <p:cTn id="165" dur="1" fill="hold">
                                          <p:stCondLst>
                                            <p:cond delay="0"/>
                                          </p:stCondLst>
                                        </p:cTn>
                                        <p:tgtEl>
                                          <p:spTgt spid="9"/>
                                        </p:tgtEl>
                                        <p:attrNameLst>
                                          <p:attrName>style.visibility</p:attrName>
                                        </p:attrNameLst>
                                      </p:cBhvr>
                                      <p:to>
                                        <p:strVal val="visible"/>
                                      </p:to>
                                    </p:set>
                                    <p:anim calcmode="lin" valueType="num">
                                      <p:cBhvr additive="base">
                                        <p:cTn id="166" dur="1500" fill="hold"/>
                                        <p:tgtEl>
                                          <p:spTgt spid="9"/>
                                        </p:tgtEl>
                                        <p:attrNameLst>
                                          <p:attrName>ppt_x</p:attrName>
                                        </p:attrNameLst>
                                      </p:cBhvr>
                                      <p:tavLst>
                                        <p:tav tm="0">
                                          <p:val>
                                            <p:strVal val="1+#ppt_w/2"/>
                                          </p:val>
                                        </p:tav>
                                        <p:tav tm="100000">
                                          <p:val>
                                            <p:strVal val="#ppt_x"/>
                                          </p:val>
                                        </p:tav>
                                      </p:tavLst>
                                    </p:anim>
                                    <p:anim calcmode="lin" valueType="num">
                                      <p:cBhvr additive="base">
                                        <p:cTn id="167" dur="1500" fill="hold"/>
                                        <p:tgtEl>
                                          <p:spTgt spid="9"/>
                                        </p:tgtEl>
                                        <p:attrNameLst>
                                          <p:attrName>ppt_y</p:attrName>
                                        </p:attrNameLst>
                                      </p:cBhvr>
                                      <p:tavLst>
                                        <p:tav tm="0">
                                          <p:val>
                                            <p:strVal val="0-#ppt_h/2"/>
                                          </p:val>
                                        </p:tav>
                                        <p:tav tm="100000">
                                          <p:val>
                                            <p:strVal val="#ppt_y"/>
                                          </p:val>
                                        </p:tav>
                                      </p:tavLst>
                                    </p:anim>
                                  </p:childTnLst>
                                </p:cTn>
                              </p:par>
                            </p:childTnLst>
                          </p:cTn>
                        </p:par>
                        <p:par>
                          <p:cTn id="168" fill="hold" nodeType="afterGroup">
                            <p:stCondLst>
                              <p:cond delay="2000"/>
                            </p:stCondLst>
                            <p:childTnLst>
                              <p:par>
                                <p:cTn id="169" presetID="10" presetClass="entr" presetSubtype="0" fill="hold" grpId="0" nodeType="afterEffect">
                                  <p:stCondLst>
                                    <p:cond delay="0"/>
                                  </p:stCondLst>
                                  <p:childTnLst>
                                    <p:set>
                                      <p:cBhvr>
                                        <p:cTn id="170" dur="1" fill="hold">
                                          <p:stCondLst>
                                            <p:cond delay="0"/>
                                          </p:stCondLst>
                                        </p:cTn>
                                        <p:tgtEl>
                                          <p:spTgt spid="39"/>
                                        </p:tgtEl>
                                        <p:attrNameLst>
                                          <p:attrName>style.visibility</p:attrName>
                                        </p:attrNameLst>
                                      </p:cBhvr>
                                      <p:to>
                                        <p:strVal val="visible"/>
                                      </p:to>
                                    </p:set>
                                    <p:animEffect transition="in" filter="fade">
                                      <p:cBhvr>
                                        <p:cTn id="171" dur="500"/>
                                        <p:tgtEl>
                                          <p:spTgt spid="39"/>
                                        </p:tgtEl>
                                      </p:cBhvr>
                                    </p:animEffect>
                                  </p:childTnLst>
                                </p:cTn>
                              </p:par>
                            </p:childTnLst>
                          </p:cTn>
                        </p:par>
                      </p:childTnLst>
                    </p:cTn>
                  </p:par>
                  <p:par>
                    <p:cTn id="172" fill="hold" nodeType="clickPar">
                      <p:stCondLst>
                        <p:cond delay="indefinite"/>
                      </p:stCondLst>
                      <p:childTnLst>
                        <p:par>
                          <p:cTn id="173" fill="hold" nodeType="withGroup">
                            <p:stCondLst>
                              <p:cond delay="0"/>
                            </p:stCondLst>
                            <p:childTnLst>
                              <p:par>
                                <p:cTn id="174" presetID="10" presetClass="exit" presetSubtype="0" fill="hold" grpId="1" nodeType="clickEffect">
                                  <p:stCondLst>
                                    <p:cond delay="0"/>
                                  </p:stCondLst>
                                  <p:childTnLst>
                                    <p:animEffect transition="out" filter="fade">
                                      <p:cBhvr>
                                        <p:cTn id="175" dur="500"/>
                                        <p:tgtEl>
                                          <p:spTgt spid="39"/>
                                        </p:tgtEl>
                                      </p:cBhvr>
                                    </p:animEffect>
                                    <p:set>
                                      <p:cBhvr>
                                        <p:cTn id="176" dur="1" fill="hold">
                                          <p:stCondLst>
                                            <p:cond delay="499"/>
                                          </p:stCondLst>
                                        </p:cTn>
                                        <p:tgtEl>
                                          <p:spTgt spid="39"/>
                                        </p:tgtEl>
                                        <p:attrNameLst>
                                          <p:attrName>style.visibility</p:attrName>
                                        </p:attrNameLst>
                                      </p:cBhvr>
                                      <p:to>
                                        <p:strVal val="hidden"/>
                                      </p:to>
                                    </p:set>
                                  </p:childTnLst>
                                </p:cTn>
                              </p:par>
                            </p:childTnLst>
                          </p:cTn>
                        </p:par>
                        <p:par>
                          <p:cTn id="177" fill="hold" nodeType="afterGroup">
                            <p:stCondLst>
                              <p:cond delay="500"/>
                            </p:stCondLst>
                            <p:childTnLst>
                              <p:par>
                                <p:cTn id="178" presetID="10"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childTnLst>
                                </p:cTn>
                              </p:par>
                            </p:childTnLst>
                          </p:cTn>
                        </p:par>
                      </p:childTnLst>
                    </p:cTn>
                  </p:par>
                  <p:par>
                    <p:cTn id="181" fill="hold" nodeType="clickPar">
                      <p:stCondLst>
                        <p:cond delay="indefinite"/>
                      </p:stCondLst>
                      <p:childTnLst>
                        <p:par>
                          <p:cTn id="182" fill="hold" nodeType="withGroup">
                            <p:stCondLst>
                              <p:cond delay="0"/>
                            </p:stCondLst>
                            <p:childTnLst>
                              <p:par>
                                <p:cTn id="183" presetID="10" presetClass="exit" presetSubtype="0" fill="hold" grpId="1" nodeType="clickEffect">
                                  <p:stCondLst>
                                    <p:cond delay="0"/>
                                  </p:stCondLst>
                                  <p:childTnLst>
                                    <p:animEffect transition="out" filter="fade">
                                      <p:cBhvr>
                                        <p:cTn id="184" dur="500"/>
                                        <p:tgtEl>
                                          <p:spTgt spid="38"/>
                                        </p:tgtEl>
                                      </p:cBhvr>
                                    </p:animEffect>
                                    <p:set>
                                      <p:cBhvr>
                                        <p:cTn id="185" dur="1" fill="hold">
                                          <p:stCondLst>
                                            <p:cond delay="499"/>
                                          </p:stCondLst>
                                        </p:cTn>
                                        <p:tgtEl>
                                          <p:spTgt spid="38"/>
                                        </p:tgtEl>
                                        <p:attrNameLst>
                                          <p:attrName>style.visibility</p:attrName>
                                        </p:attrNameLst>
                                      </p:cBhvr>
                                      <p:to>
                                        <p:strVal val="hidden"/>
                                      </p:to>
                                    </p:set>
                                  </p:childTnLst>
                                </p:cTn>
                              </p:par>
                            </p:childTnLst>
                          </p:cTn>
                        </p:par>
                        <p:par>
                          <p:cTn id="186" fill="hold" nodeType="afterGroup">
                            <p:stCondLst>
                              <p:cond delay="500"/>
                            </p:stCondLst>
                            <p:childTnLst>
                              <p:par>
                                <p:cTn id="187" presetID="10" presetClass="entr" presetSubtype="0" fill="hold" grpId="0" nodeType="afterEffect">
                                  <p:stCondLst>
                                    <p:cond delay="0"/>
                                  </p:stCondLst>
                                  <p:childTnLst>
                                    <p:set>
                                      <p:cBhvr>
                                        <p:cTn id="188" dur="1" fill="hold">
                                          <p:stCondLst>
                                            <p:cond delay="0"/>
                                          </p:stCondLst>
                                        </p:cTn>
                                        <p:tgtEl>
                                          <p:spTgt spid="37"/>
                                        </p:tgtEl>
                                        <p:attrNameLst>
                                          <p:attrName>style.visibility</p:attrName>
                                        </p:attrNameLst>
                                      </p:cBhvr>
                                      <p:to>
                                        <p:strVal val="visible"/>
                                      </p:to>
                                    </p:set>
                                    <p:animEffect transition="in" filter="fade">
                                      <p:cBhvr>
                                        <p:cTn id="189" dur="500"/>
                                        <p:tgtEl>
                                          <p:spTgt spid="37"/>
                                        </p:tgtEl>
                                      </p:cBhvr>
                                    </p:animEffect>
                                  </p:childTnLst>
                                </p:cTn>
                              </p:par>
                            </p:childTnLst>
                          </p:cTn>
                        </p:par>
                      </p:childTnLst>
                    </p:cTn>
                  </p:par>
                  <p:par>
                    <p:cTn id="190" fill="hold" nodeType="clickPar">
                      <p:stCondLst>
                        <p:cond delay="indefinite"/>
                      </p:stCondLst>
                      <p:childTnLst>
                        <p:par>
                          <p:cTn id="191" fill="hold" nodeType="withGroup">
                            <p:stCondLst>
                              <p:cond delay="0"/>
                            </p:stCondLst>
                            <p:childTnLst>
                              <p:par>
                                <p:cTn id="192" presetID="10" presetClass="exit" presetSubtype="0" fill="hold" grpId="1" nodeType="clickEffect">
                                  <p:stCondLst>
                                    <p:cond delay="0"/>
                                  </p:stCondLst>
                                  <p:childTnLst>
                                    <p:animEffect transition="out" filter="fade">
                                      <p:cBhvr>
                                        <p:cTn id="193" dur="500"/>
                                        <p:tgtEl>
                                          <p:spTgt spid="37"/>
                                        </p:tgtEl>
                                      </p:cBhvr>
                                    </p:animEffect>
                                    <p:set>
                                      <p:cBhvr>
                                        <p:cTn id="194" dur="1" fill="hold">
                                          <p:stCondLst>
                                            <p:cond delay="499"/>
                                          </p:stCondLst>
                                        </p:cTn>
                                        <p:tgtEl>
                                          <p:spTgt spid="37"/>
                                        </p:tgtEl>
                                        <p:attrNameLst>
                                          <p:attrName>style.visibility</p:attrName>
                                        </p:attrNameLst>
                                      </p:cBhvr>
                                      <p:to>
                                        <p:strVal val="hidden"/>
                                      </p:to>
                                    </p:set>
                                  </p:childTnLst>
                                </p:cTn>
                              </p:par>
                              <p:par>
                                <p:cTn id="195" presetID="42" presetClass="path" presetSubtype="0" accel="50000" decel="50000" fill="hold" nodeType="withEffect">
                                  <p:stCondLst>
                                    <p:cond delay="0"/>
                                  </p:stCondLst>
                                  <p:childTnLst>
                                    <p:animMotion origin="layout" path="M -3.88889E-6 -2.96296E-6 L 0.00816 -0.08703 " pathEditMode="relative" rAng="0" ptsTypes="AA">
                                      <p:cBhvr>
                                        <p:cTn id="196" dur="1500" fill="hold"/>
                                        <p:tgtEl>
                                          <p:spTgt spid="9"/>
                                        </p:tgtEl>
                                        <p:attrNameLst>
                                          <p:attrName>ppt_x</p:attrName>
                                          <p:attrName>ppt_y</p:attrName>
                                        </p:attrNameLst>
                                      </p:cBhvr>
                                      <p:rCtr x="399" y="-4352"/>
                                    </p:animMotion>
                                  </p:childTnLst>
                                </p:cTn>
                              </p:par>
                              <p:par>
                                <p:cTn id="197" presetID="8" presetClass="emph" presetSubtype="0" accel="50000" fill="hold" nodeType="withEffect">
                                  <p:stCondLst>
                                    <p:cond delay="0"/>
                                  </p:stCondLst>
                                  <p:childTnLst>
                                    <p:animRot by="540000">
                                      <p:cBhvr>
                                        <p:cTn id="198" dur="1500" fill="hold"/>
                                        <p:tgtEl>
                                          <p:spTgt spid="9"/>
                                        </p:tgtEl>
                                        <p:attrNameLst>
                                          <p:attrName>r</p:attrName>
                                        </p:attrNameLst>
                                      </p:cBhvr>
                                    </p:animRot>
                                  </p:childTnLst>
                                </p:cTn>
                              </p:par>
                              <p:par>
                                <p:cTn id="199" presetID="6" presetClass="emph" presetSubtype="0" accel="50000" fill="hold" nodeType="withEffect">
                                  <p:stCondLst>
                                    <p:cond delay="0"/>
                                  </p:stCondLst>
                                  <p:childTnLst>
                                    <p:animScale>
                                      <p:cBhvr>
                                        <p:cTn id="200" dur="1500" fill="hold"/>
                                        <p:tgtEl>
                                          <p:spTgt spid="9"/>
                                        </p:tgtEl>
                                      </p:cBhvr>
                                      <p:by x="25000" y="25000"/>
                                    </p:animScale>
                                  </p:childTnLst>
                                </p:cTn>
                              </p:par>
                              <p:par>
                                <p:cTn id="201" presetID="2" presetClass="entr" presetSubtype="3" fill="hold" nodeType="withEffect">
                                  <p:stCondLst>
                                    <p:cond delay="500"/>
                                  </p:stCondLst>
                                  <p:childTnLst>
                                    <p:set>
                                      <p:cBhvr>
                                        <p:cTn id="202" dur="1" fill="hold">
                                          <p:stCondLst>
                                            <p:cond delay="0"/>
                                          </p:stCondLst>
                                        </p:cTn>
                                        <p:tgtEl>
                                          <p:spTgt spid="10"/>
                                        </p:tgtEl>
                                        <p:attrNameLst>
                                          <p:attrName>style.visibility</p:attrName>
                                        </p:attrNameLst>
                                      </p:cBhvr>
                                      <p:to>
                                        <p:strVal val="visible"/>
                                      </p:to>
                                    </p:set>
                                    <p:anim calcmode="lin" valueType="num">
                                      <p:cBhvr additive="base">
                                        <p:cTn id="203" dur="1500" fill="hold"/>
                                        <p:tgtEl>
                                          <p:spTgt spid="10"/>
                                        </p:tgtEl>
                                        <p:attrNameLst>
                                          <p:attrName>ppt_x</p:attrName>
                                        </p:attrNameLst>
                                      </p:cBhvr>
                                      <p:tavLst>
                                        <p:tav tm="0">
                                          <p:val>
                                            <p:strVal val="1+#ppt_w/2"/>
                                          </p:val>
                                        </p:tav>
                                        <p:tav tm="100000">
                                          <p:val>
                                            <p:strVal val="#ppt_x"/>
                                          </p:val>
                                        </p:tav>
                                      </p:tavLst>
                                    </p:anim>
                                    <p:anim calcmode="lin" valueType="num">
                                      <p:cBhvr additive="base">
                                        <p:cTn id="204" dur="1500" fill="hold"/>
                                        <p:tgtEl>
                                          <p:spTgt spid="10"/>
                                        </p:tgtEl>
                                        <p:attrNameLst>
                                          <p:attrName>ppt_y</p:attrName>
                                        </p:attrNameLst>
                                      </p:cBhvr>
                                      <p:tavLst>
                                        <p:tav tm="0">
                                          <p:val>
                                            <p:strVal val="0-#ppt_h/2"/>
                                          </p:val>
                                        </p:tav>
                                        <p:tav tm="100000">
                                          <p:val>
                                            <p:strVal val="#ppt_y"/>
                                          </p:val>
                                        </p:tav>
                                      </p:tavLst>
                                    </p:anim>
                                  </p:childTnLst>
                                </p:cTn>
                              </p:par>
                            </p:childTnLst>
                          </p:cTn>
                        </p:par>
                        <p:par>
                          <p:cTn id="205" fill="hold" nodeType="afterGroup">
                            <p:stCondLst>
                              <p:cond delay="2000"/>
                            </p:stCondLst>
                            <p:childTnLst>
                              <p:par>
                                <p:cTn id="206" presetID="10" presetClass="entr" presetSubtype="0" fill="hold" grpId="0" nodeType="afterEffect">
                                  <p:stCondLst>
                                    <p:cond delay="0"/>
                                  </p:stCondLst>
                                  <p:childTnLst>
                                    <p:set>
                                      <p:cBhvr>
                                        <p:cTn id="207" dur="1" fill="hold">
                                          <p:stCondLst>
                                            <p:cond delay="0"/>
                                          </p:stCondLst>
                                        </p:cTn>
                                        <p:tgtEl>
                                          <p:spTgt spid="36"/>
                                        </p:tgtEl>
                                        <p:attrNameLst>
                                          <p:attrName>style.visibility</p:attrName>
                                        </p:attrNameLst>
                                      </p:cBhvr>
                                      <p:to>
                                        <p:strVal val="visible"/>
                                      </p:to>
                                    </p:set>
                                    <p:animEffect transition="in" filter="fade">
                                      <p:cBhvr>
                                        <p:cTn id="208" dur="500"/>
                                        <p:tgtEl>
                                          <p:spTgt spid="36"/>
                                        </p:tgtEl>
                                      </p:cBhvr>
                                    </p:animEffect>
                                  </p:childTnLst>
                                </p:cTn>
                              </p:par>
                            </p:childTnLst>
                          </p:cTn>
                        </p:par>
                      </p:childTnLst>
                    </p:cTn>
                  </p:par>
                  <p:par>
                    <p:cTn id="209" fill="hold" nodeType="clickPar">
                      <p:stCondLst>
                        <p:cond delay="indefinite"/>
                      </p:stCondLst>
                      <p:childTnLst>
                        <p:par>
                          <p:cTn id="210" fill="hold" nodeType="withGroup">
                            <p:stCondLst>
                              <p:cond delay="0"/>
                            </p:stCondLst>
                            <p:childTnLst>
                              <p:par>
                                <p:cTn id="211" presetID="10" presetClass="exit" presetSubtype="0" fill="hold" grpId="1" nodeType="clickEffect">
                                  <p:stCondLst>
                                    <p:cond delay="0"/>
                                  </p:stCondLst>
                                  <p:childTnLst>
                                    <p:animEffect transition="out" filter="fade">
                                      <p:cBhvr>
                                        <p:cTn id="212" dur="500"/>
                                        <p:tgtEl>
                                          <p:spTgt spid="36"/>
                                        </p:tgtEl>
                                      </p:cBhvr>
                                    </p:animEffect>
                                    <p:set>
                                      <p:cBhvr>
                                        <p:cTn id="213" dur="1" fill="hold">
                                          <p:stCondLst>
                                            <p:cond delay="499"/>
                                          </p:stCondLst>
                                        </p:cTn>
                                        <p:tgtEl>
                                          <p:spTgt spid="36"/>
                                        </p:tgtEl>
                                        <p:attrNameLst>
                                          <p:attrName>style.visibility</p:attrName>
                                        </p:attrNameLst>
                                      </p:cBhvr>
                                      <p:to>
                                        <p:strVal val="hidden"/>
                                      </p:to>
                                    </p:set>
                                  </p:childTnLst>
                                </p:cTn>
                              </p:par>
                              <p:par>
                                <p:cTn id="214" presetID="10" presetClass="entr" presetSubtype="0" fill="hold" grpId="0" nodeType="withEffect">
                                  <p:stCondLst>
                                    <p:cond delay="0"/>
                                  </p:stCondLst>
                                  <p:childTnLst>
                                    <p:set>
                                      <p:cBhvr>
                                        <p:cTn id="215" dur="1" fill="hold">
                                          <p:stCondLst>
                                            <p:cond delay="0"/>
                                          </p:stCondLst>
                                        </p:cTn>
                                        <p:tgtEl>
                                          <p:spTgt spid="53"/>
                                        </p:tgtEl>
                                        <p:attrNameLst>
                                          <p:attrName>style.visibility</p:attrName>
                                        </p:attrNameLst>
                                      </p:cBhvr>
                                      <p:to>
                                        <p:strVal val="visible"/>
                                      </p:to>
                                    </p:set>
                                    <p:animEffect transition="in" filter="fade">
                                      <p:cBhvr>
                                        <p:cTn id="216" dur="500"/>
                                        <p:tgtEl>
                                          <p:spTgt spid="53"/>
                                        </p:tgtEl>
                                      </p:cBhvr>
                                    </p:animEffect>
                                  </p:childTnLst>
                                </p:cTn>
                              </p:par>
                              <p:par>
                                <p:cTn id="217" presetID="42" presetClass="path" presetSubtype="0" accel="50000" decel="50000" fill="hold" nodeType="withEffect">
                                  <p:stCondLst>
                                    <p:cond delay="0"/>
                                  </p:stCondLst>
                                  <p:childTnLst>
                                    <p:animMotion origin="layout" path="M -3.88889E-6 -2.96296E-6 L 0.03073 -0.07546 " pathEditMode="relative" rAng="0" ptsTypes="AA">
                                      <p:cBhvr>
                                        <p:cTn id="218" dur="1500" fill="hold"/>
                                        <p:tgtEl>
                                          <p:spTgt spid="10"/>
                                        </p:tgtEl>
                                        <p:attrNameLst>
                                          <p:attrName>ppt_x</p:attrName>
                                          <p:attrName>ppt_y</p:attrName>
                                        </p:attrNameLst>
                                      </p:cBhvr>
                                      <p:rCtr x="1528" y="-3773"/>
                                    </p:animMotion>
                                  </p:childTnLst>
                                </p:cTn>
                              </p:par>
                              <p:par>
                                <p:cTn id="219" presetID="8" presetClass="emph" presetSubtype="0" accel="37500" fill="hold" nodeType="withEffect">
                                  <p:stCondLst>
                                    <p:cond delay="0"/>
                                  </p:stCondLst>
                                  <p:childTnLst>
                                    <p:animRot by="900000">
                                      <p:cBhvr>
                                        <p:cTn id="220" dur="1500" fill="hold"/>
                                        <p:tgtEl>
                                          <p:spTgt spid="10"/>
                                        </p:tgtEl>
                                        <p:attrNameLst>
                                          <p:attrName>r</p:attrName>
                                        </p:attrNameLst>
                                      </p:cBhvr>
                                    </p:animRot>
                                  </p:childTnLst>
                                </p:cTn>
                              </p:par>
                              <p:par>
                                <p:cTn id="221" presetID="6" presetClass="emph" presetSubtype="0" accel="37500" fill="hold" nodeType="withEffect">
                                  <p:stCondLst>
                                    <p:cond delay="0"/>
                                  </p:stCondLst>
                                  <p:childTnLst>
                                    <p:animScale>
                                      <p:cBhvr>
                                        <p:cTn id="222" dur="1500" fill="hold"/>
                                        <p:tgtEl>
                                          <p:spTgt spid="10"/>
                                        </p:tgtEl>
                                      </p:cBhvr>
                                      <p:by x="25000" y="25000"/>
                                    </p:animScale>
                                  </p:childTnLst>
                                </p:cTn>
                              </p:par>
                              <p:par>
                                <p:cTn id="223" presetID="2" presetClass="entr" presetSubtype="3" fill="hold" nodeType="withEffect">
                                  <p:stCondLst>
                                    <p:cond delay="500"/>
                                  </p:stCondLst>
                                  <p:childTnLst>
                                    <p:set>
                                      <p:cBhvr>
                                        <p:cTn id="224" dur="1" fill="hold">
                                          <p:stCondLst>
                                            <p:cond delay="0"/>
                                          </p:stCondLst>
                                        </p:cTn>
                                        <p:tgtEl>
                                          <p:spTgt spid="11"/>
                                        </p:tgtEl>
                                        <p:attrNameLst>
                                          <p:attrName>style.visibility</p:attrName>
                                        </p:attrNameLst>
                                      </p:cBhvr>
                                      <p:to>
                                        <p:strVal val="visible"/>
                                      </p:to>
                                    </p:set>
                                    <p:anim calcmode="lin" valueType="num">
                                      <p:cBhvr additive="base">
                                        <p:cTn id="225" dur="1500" fill="hold"/>
                                        <p:tgtEl>
                                          <p:spTgt spid="11"/>
                                        </p:tgtEl>
                                        <p:attrNameLst>
                                          <p:attrName>ppt_x</p:attrName>
                                        </p:attrNameLst>
                                      </p:cBhvr>
                                      <p:tavLst>
                                        <p:tav tm="0">
                                          <p:val>
                                            <p:strVal val="1+#ppt_w/2"/>
                                          </p:val>
                                        </p:tav>
                                        <p:tav tm="100000">
                                          <p:val>
                                            <p:strVal val="#ppt_x"/>
                                          </p:val>
                                        </p:tav>
                                      </p:tavLst>
                                    </p:anim>
                                    <p:anim calcmode="lin" valueType="num">
                                      <p:cBhvr additive="base">
                                        <p:cTn id="226" dur="1500" fill="hold"/>
                                        <p:tgtEl>
                                          <p:spTgt spid="11"/>
                                        </p:tgtEl>
                                        <p:attrNameLst>
                                          <p:attrName>ppt_y</p:attrName>
                                        </p:attrNameLst>
                                      </p:cBhvr>
                                      <p:tavLst>
                                        <p:tav tm="0">
                                          <p:val>
                                            <p:strVal val="0-#ppt_h/2"/>
                                          </p:val>
                                        </p:tav>
                                        <p:tav tm="100000">
                                          <p:val>
                                            <p:strVal val="#ppt_y"/>
                                          </p:val>
                                        </p:tav>
                                      </p:tavLst>
                                    </p:anim>
                                  </p:childTnLst>
                                </p:cTn>
                              </p:par>
                            </p:childTnLst>
                          </p:cTn>
                        </p:par>
                      </p:childTnLst>
                    </p:cTn>
                  </p:par>
                  <p:par>
                    <p:cTn id="227" fill="hold" nodeType="clickPar">
                      <p:stCondLst>
                        <p:cond delay="indefinite"/>
                      </p:stCondLst>
                      <p:childTnLst>
                        <p:par>
                          <p:cTn id="228" fill="hold" nodeType="withGroup">
                            <p:stCondLst>
                              <p:cond delay="0"/>
                            </p:stCondLst>
                            <p:childTnLst>
                              <p:par>
                                <p:cTn id="229" presetID="10" presetClass="exit" presetSubtype="0" fill="hold" grpId="1" nodeType="clickEffect">
                                  <p:stCondLst>
                                    <p:cond delay="0"/>
                                  </p:stCondLst>
                                  <p:childTnLst>
                                    <p:animEffect transition="out" filter="fade">
                                      <p:cBhvr>
                                        <p:cTn id="230" dur="500"/>
                                        <p:tgtEl>
                                          <p:spTgt spid="53"/>
                                        </p:tgtEl>
                                      </p:cBhvr>
                                    </p:animEffect>
                                    <p:set>
                                      <p:cBhvr>
                                        <p:cTn id="231" dur="1" fill="hold">
                                          <p:stCondLst>
                                            <p:cond delay="499"/>
                                          </p:stCondLst>
                                        </p:cTn>
                                        <p:tgtEl>
                                          <p:spTgt spid="53"/>
                                        </p:tgtEl>
                                        <p:attrNameLst>
                                          <p:attrName>style.visibility</p:attrName>
                                        </p:attrNameLst>
                                      </p:cBhvr>
                                      <p:to>
                                        <p:strVal val="hidden"/>
                                      </p:to>
                                    </p:set>
                                  </p:childTnLst>
                                </p:cTn>
                              </p:par>
                              <p:par>
                                <p:cTn id="232" presetID="42" presetClass="path" presetSubtype="0" accel="50000" decel="50000" fill="hold" nodeType="withEffect">
                                  <p:stCondLst>
                                    <p:cond delay="0"/>
                                  </p:stCondLst>
                                  <p:childTnLst>
                                    <p:animMotion origin="layout" path="M -3.88889E-6 -2.96296E-6 L 0.05816 -0.06389 " pathEditMode="relative" rAng="0" ptsTypes="AA">
                                      <p:cBhvr>
                                        <p:cTn id="233" dur="1500" fill="hold"/>
                                        <p:tgtEl>
                                          <p:spTgt spid="11"/>
                                        </p:tgtEl>
                                        <p:attrNameLst>
                                          <p:attrName>ppt_x</p:attrName>
                                          <p:attrName>ppt_y</p:attrName>
                                        </p:attrNameLst>
                                      </p:cBhvr>
                                      <p:rCtr x="2899" y="-3194"/>
                                    </p:animMotion>
                                  </p:childTnLst>
                                </p:cTn>
                              </p:par>
                              <p:par>
                                <p:cTn id="234" presetID="8" presetClass="emph" presetSubtype="0" accel="50000" fill="hold" nodeType="withEffect">
                                  <p:stCondLst>
                                    <p:cond delay="0"/>
                                  </p:stCondLst>
                                  <p:childTnLst>
                                    <p:animRot by="1260000">
                                      <p:cBhvr>
                                        <p:cTn id="235" dur="1500" fill="hold"/>
                                        <p:tgtEl>
                                          <p:spTgt spid="11"/>
                                        </p:tgtEl>
                                        <p:attrNameLst>
                                          <p:attrName>r</p:attrName>
                                        </p:attrNameLst>
                                      </p:cBhvr>
                                    </p:animRot>
                                  </p:childTnLst>
                                </p:cTn>
                              </p:par>
                              <p:par>
                                <p:cTn id="236" presetID="6" presetClass="emph" presetSubtype="0" accel="50000" fill="hold" nodeType="withEffect">
                                  <p:stCondLst>
                                    <p:cond delay="0"/>
                                  </p:stCondLst>
                                  <p:childTnLst>
                                    <p:animScale>
                                      <p:cBhvr>
                                        <p:cTn id="237" dur="1500" fill="hold"/>
                                        <p:tgtEl>
                                          <p:spTgt spid="11"/>
                                        </p:tgtEl>
                                      </p:cBhvr>
                                      <p:by x="25000" y="25000"/>
                                    </p:animScale>
                                  </p:childTnLst>
                                </p:cTn>
                              </p:par>
                              <p:par>
                                <p:cTn id="238" presetID="2" presetClass="entr" presetSubtype="3" fill="hold" nodeType="withEffect">
                                  <p:stCondLst>
                                    <p:cond delay="500"/>
                                  </p:stCondLst>
                                  <p:childTnLst>
                                    <p:set>
                                      <p:cBhvr>
                                        <p:cTn id="239" dur="1" fill="hold">
                                          <p:stCondLst>
                                            <p:cond delay="0"/>
                                          </p:stCondLst>
                                        </p:cTn>
                                        <p:tgtEl>
                                          <p:spTgt spid="12"/>
                                        </p:tgtEl>
                                        <p:attrNameLst>
                                          <p:attrName>style.visibility</p:attrName>
                                        </p:attrNameLst>
                                      </p:cBhvr>
                                      <p:to>
                                        <p:strVal val="visible"/>
                                      </p:to>
                                    </p:set>
                                    <p:anim calcmode="lin" valueType="num">
                                      <p:cBhvr additive="base">
                                        <p:cTn id="240" dur="1500" fill="hold"/>
                                        <p:tgtEl>
                                          <p:spTgt spid="12"/>
                                        </p:tgtEl>
                                        <p:attrNameLst>
                                          <p:attrName>ppt_x</p:attrName>
                                        </p:attrNameLst>
                                      </p:cBhvr>
                                      <p:tavLst>
                                        <p:tav tm="0">
                                          <p:val>
                                            <p:strVal val="1+#ppt_w/2"/>
                                          </p:val>
                                        </p:tav>
                                        <p:tav tm="100000">
                                          <p:val>
                                            <p:strVal val="#ppt_x"/>
                                          </p:val>
                                        </p:tav>
                                      </p:tavLst>
                                    </p:anim>
                                    <p:anim calcmode="lin" valueType="num">
                                      <p:cBhvr additive="base">
                                        <p:cTn id="241" dur="1500" fill="hold"/>
                                        <p:tgtEl>
                                          <p:spTgt spid="12"/>
                                        </p:tgtEl>
                                        <p:attrNameLst>
                                          <p:attrName>ppt_y</p:attrName>
                                        </p:attrNameLst>
                                      </p:cBhvr>
                                      <p:tavLst>
                                        <p:tav tm="0">
                                          <p:val>
                                            <p:strVal val="0-#ppt_h/2"/>
                                          </p:val>
                                        </p:tav>
                                        <p:tav tm="100000">
                                          <p:val>
                                            <p:strVal val="#ppt_y"/>
                                          </p:val>
                                        </p:tav>
                                      </p:tavLst>
                                    </p:anim>
                                  </p:childTnLst>
                                </p:cTn>
                              </p:par>
                            </p:childTnLst>
                          </p:cTn>
                        </p:par>
                        <p:par>
                          <p:cTn id="242" fill="hold" nodeType="afterGroup">
                            <p:stCondLst>
                              <p:cond delay="2000"/>
                            </p:stCondLst>
                            <p:childTnLst>
                              <p:par>
                                <p:cTn id="243" presetID="10" presetClass="entr" presetSubtype="0" fill="hold" grpId="1" nodeType="afterEffect">
                                  <p:stCondLst>
                                    <p:cond delay="0"/>
                                  </p:stCondLst>
                                  <p:childTnLst>
                                    <p:set>
                                      <p:cBhvr>
                                        <p:cTn id="244" dur="1" fill="hold">
                                          <p:stCondLst>
                                            <p:cond delay="0"/>
                                          </p:stCondLst>
                                        </p:cTn>
                                        <p:tgtEl>
                                          <p:spTgt spid="35"/>
                                        </p:tgtEl>
                                        <p:attrNameLst>
                                          <p:attrName>style.visibility</p:attrName>
                                        </p:attrNameLst>
                                      </p:cBhvr>
                                      <p:to>
                                        <p:strVal val="visible"/>
                                      </p:to>
                                    </p:set>
                                    <p:animEffect transition="in" filter="fade">
                                      <p:cBhvr>
                                        <p:cTn id="245" dur="500"/>
                                        <p:tgtEl>
                                          <p:spTgt spid="35"/>
                                        </p:tgtEl>
                                      </p:cBhvr>
                                    </p:animEffect>
                                  </p:childTnLst>
                                </p:cTn>
                              </p:par>
                            </p:childTnLst>
                          </p:cTn>
                        </p:par>
                      </p:childTnLst>
                    </p:cTn>
                  </p:par>
                  <p:par>
                    <p:cTn id="246" fill="hold" nodeType="clickPar">
                      <p:stCondLst>
                        <p:cond delay="indefinite"/>
                      </p:stCondLst>
                      <p:childTnLst>
                        <p:par>
                          <p:cTn id="247" fill="hold" nodeType="withGroup">
                            <p:stCondLst>
                              <p:cond delay="0"/>
                            </p:stCondLst>
                            <p:childTnLst>
                              <p:par>
                                <p:cTn id="248" presetID="10" presetClass="exit" presetSubtype="0" fill="hold" grpId="0" nodeType="clickEffect">
                                  <p:stCondLst>
                                    <p:cond delay="0"/>
                                  </p:stCondLst>
                                  <p:childTnLst>
                                    <p:animEffect transition="out" filter="fade">
                                      <p:cBhvr>
                                        <p:cTn id="249" dur="500"/>
                                        <p:tgtEl>
                                          <p:spTgt spid="35"/>
                                        </p:tgtEl>
                                      </p:cBhvr>
                                    </p:animEffect>
                                    <p:set>
                                      <p:cBhvr>
                                        <p:cTn id="250" dur="1" fill="hold">
                                          <p:stCondLst>
                                            <p:cond delay="499"/>
                                          </p:stCondLst>
                                        </p:cTn>
                                        <p:tgtEl>
                                          <p:spTgt spid="35"/>
                                        </p:tgtEl>
                                        <p:attrNameLst>
                                          <p:attrName>style.visibility</p:attrName>
                                        </p:attrNameLst>
                                      </p:cBhvr>
                                      <p:to>
                                        <p:strVal val="hidden"/>
                                      </p:to>
                                    </p:set>
                                  </p:childTnLst>
                                </p:cTn>
                              </p:par>
                              <p:par>
                                <p:cTn id="251" presetID="42" presetClass="path" presetSubtype="0" accel="50000" decel="50000" fill="hold" nodeType="withEffect">
                                  <p:stCondLst>
                                    <p:cond delay="0"/>
                                  </p:stCondLst>
                                  <p:childTnLst>
                                    <p:animMotion origin="layout" path="M -3.88889E-6 -2.96296E-6 L 0.07101 -0.02523 " pathEditMode="relative" rAng="0" ptsTypes="AA">
                                      <p:cBhvr>
                                        <p:cTn id="252" dur="1500" fill="hold"/>
                                        <p:tgtEl>
                                          <p:spTgt spid="12"/>
                                        </p:tgtEl>
                                        <p:attrNameLst>
                                          <p:attrName>ppt_x</p:attrName>
                                          <p:attrName>ppt_y</p:attrName>
                                        </p:attrNameLst>
                                      </p:cBhvr>
                                      <p:rCtr x="3542" y="-1273"/>
                                    </p:animMotion>
                                  </p:childTnLst>
                                </p:cTn>
                              </p:par>
                              <p:par>
                                <p:cTn id="253" presetID="8" presetClass="emph" presetSubtype="0" accel="37500" fill="hold" nodeType="withEffect">
                                  <p:stCondLst>
                                    <p:cond delay="0"/>
                                  </p:stCondLst>
                                  <p:childTnLst>
                                    <p:animRot by="1620000">
                                      <p:cBhvr>
                                        <p:cTn id="254" dur="1500" fill="hold"/>
                                        <p:tgtEl>
                                          <p:spTgt spid="12"/>
                                        </p:tgtEl>
                                        <p:attrNameLst>
                                          <p:attrName>r</p:attrName>
                                        </p:attrNameLst>
                                      </p:cBhvr>
                                    </p:animRot>
                                  </p:childTnLst>
                                </p:cTn>
                              </p:par>
                              <p:par>
                                <p:cTn id="255" presetID="6" presetClass="emph" presetSubtype="0" accel="37500" fill="hold" nodeType="withEffect">
                                  <p:stCondLst>
                                    <p:cond delay="0"/>
                                  </p:stCondLst>
                                  <p:childTnLst>
                                    <p:animScale>
                                      <p:cBhvr>
                                        <p:cTn id="256" dur="1500" fill="hold"/>
                                        <p:tgtEl>
                                          <p:spTgt spid="12"/>
                                        </p:tgtEl>
                                      </p:cBhvr>
                                      <p:by x="25000" y="2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1" grpId="1" animBg="1"/>
      <p:bldP spid="50" grpId="0" animBg="1"/>
      <p:bldP spid="50" grpId="1" animBg="1"/>
      <p:bldP spid="49" grpId="0" animBg="1"/>
      <p:bldP spid="49" grpId="1" animBg="1"/>
      <p:bldP spid="48" grpId="0" animBg="1"/>
      <p:bldP spid="48" grpId="1" animBg="1"/>
      <p:bldP spid="47" grpId="0" animBg="1"/>
      <p:bldP spid="47" grpId="1" animBg="1"/>
      <p:bldP spid="46" grpId="0" animBg="1"/>
      <p:bldP spid="46" grpId="1" animBg="1"/>
      <p:bldP spid="45" grpId="0" animBg="1"/>
      <p:bldP spid="45" grpId="1" animBg="1"/>
      <p:bldP spid="44" grpId="0" animBg="1"/>
      <p:bldP spid="44" grpId="1" animBg="1"/>
      <p:bldP spid="43" grpId="0" animBg="1"/>
      <p:bldP spid="43" grpId="1" animBg="1"/>
      <p:bldP spid="42" grpId="0" animBg="1"/>
      <p:bldP spid="42" grpId="1" animBg="1"/>
      <p:bldP spid="41" grpId="0" animBg="1"/>
      <p:bldP spid="41" grpId="1" animBg="1"/>
      <p:bldP spid="39" grpId="0" animBg="1"/>
      <p:bldP spid="39" grpId="1" animBg="1"/>
      <p:bldP spid="38" grpId="0" animBg="1"/>
      <p:bldP spid="38" grpId="1" animBg="1"/>
      <p:bldP spid="37" grpId="0" animBg="1"/>
      <p:bldP spid="37" grpId="1" animBg="1"/>
      <p:bldP spid="36" grpId="0" animBg="1"/>
      <p:bldP spid="36" grpId="1" animBg="1"/>
      <p:bldP spid="53" grpId="0" animBg="1"/>
      <p:bldP spid="53" grpId="1" animBg="1"/>
      <p:bldP spid="35" grpId="0" animBg="1"/>
      <p:bldP spid="35"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Control of Hazardous Energy – Lockout/Tagout</a:t>
            </a:r>
            <a:endParaRPr lang="en-US" dirty="0"/>
          </a:p>
        </p:txBody>
      </p:sp>
      <p:sp>
        <p:nvSpPr>
          <p:cNvPr id="3" name="Content Placeholder 2"/>
          <p:cNvSpPr>
            <a:spLocks noGrp="1"/>
          </p:cNvSpPr>
          <p:nvPr>
            <p:ph sz="half" idx="1"/>
          </p:nvPr>
        </p:nvSpPr>
        <p:spPr/>
        <p:txBody>
          <a:bodyPr/>
          <a:lstStyle/>
          <a:p>
            <a:r>
              <a:rPr lang="en-US" dirty="0" smtClean="0"/>
              <a:t>Three different programs that involve locking and tagging out energy hazards, they include:</a:t>
            </a:r>
          </a:p>
          <a:p>
            <a:pPr lvl="1"/>
            <a:r>
              <a:rPr lang="en-US" dirty="0" smtClean="0"/>
              <a:t>Facility Energy Isolation</a:t>
            </a:r>
          </a:p>
          <a:p>
            <a:pPr lvl="1"/>
            <a:r>
              <a:rPr lang="en-US" dirty="0" smtClean="0"/>
              <a:t>General Electrical Safety</a:t>
            </a:r>
          </a:p>
          <a:p>
            <a:pPr lvl="1"/>
            <a:r>
              <a:rPr lang="en-US" dirty="0" smtClean="0"/>
              <a:t>Vehicle Energy Isolation</a:t>
            </a:r>
          </a:p>
          <a:p>
            <a:r>
              <a:rPr lang="en-US" dirty="0" smtClean="0"/>
              <a:t>All three include qualified versus non-qualified staff training requirements.</a:t>
            </a:r>
          </a:p>
          <a:p>
            <a:endParaRPr lang="en-US" dirty="0" smtClean="0"/>
          </a:p>
        </p:txBody>
      </p:sp>
      <p:sp>
        <p:nvSpPr>
          <p:cNvPr id="4" name="Content Placeholder 3"/>
          <p:cNvSpPr>
            <a:spLocks noGrp="1"/>
          </p:cNvSpPr>
          <p:nvPr>
            <p:ph sz="half" idx="2"/>
          </p:nvPr>
        </p:nvSpPr>
        <p:spPr/>
        <p:txBody>
          <a:bodyPr/>
          <a:lstStyle/>
          <a:p>
            <a:r>
              <a:rPr lang="en-US" sz="1800" b="1" i="1" dirty="0"/>
              <a:t>def.  </a:t>
            </a:r>
            <a:r>
              <a:rPr lang="en-US" sz="1800" dirty="0"/>
              <a:t>Placement of a locking mechanism and identifying tags on an energy source.</a:t>
            </a:r>
          </a:p>
          <a:p>
            <a:r>
              <a:rPr lang="en-US" dirty="0" smtClean="0"/>
              <a:t>Hazardous energy can be classified as:</a:t>
            </a:r>
          </a:p>
          <a:p>
            <a:pPr lvl="1"/>
            <a:r>
              <a:rPr lang="en-US" sz="2000" dirty="0"/>
              <a:t>Electrical</a:t>
            </a:r>
          </a:p>
          <a:p>
            <a:pPr lvl="1"/>
            <a:r>
              <a:rPr lang="en-US" sz="2000" dirty="0"/>
              <a:t>Hydraulic</a:t>
            </a:r>
          </a:p>
          <a:p>
            <a:pPr lvl="1"/>
            <a:r>
              <a:rPr lang="en-US" sz="2000" dirty="0"/>
              <a:t>Pneumatic</a:t>
            </a:r>
          </a:p>
          <a:p>
            <a:pPr lvl="1"/>
            <a:r>
              <a:rPr lang="en-US" sz="2000" dirty="0"/>
              <a:t>Mechanical</a:t>
            </a:r>
          </a:p>
          <a:p>
            <a:pPr lvl="1"/>
            <a:r>
              <a:rPr lang="en-US" sz="2000" dirty="0"/>
              <a:t>Chemical</a:t>
            </a:r>
          </a:p>
          <a:p>
            <a:pPr lvl="1"/>
            <a:r>
              <a:rPr lang="en-US" sz="2000" dirty="0"/>
              <a:t>Thermal</a:t>
            </a:r>
          </a:p>
          <a:p>
            <a:pPr lvl="1">
              <a:buNone/>
            </a:pPr>
            <a:endParaRPr lang="en-US" dirty="0"/>
          </a:p>
        </p:txBody>
      </p:sp>
      <p:pic>
        <p:nvPicPr>
          <p:cNvPr id="52227" name="Picture 3"/>
          <p:cNvPicPr>
            <a:picLocks noChangeAspect="1" noChangeArrowheads="1"/>
          </p:cNvPicPr>
          <p:nvPr/>
        </p:nvPicPr>
        <p:blipFill>
          <a:blip r:embed="rId2" cstate="print"/>
          <a:srcRect/>
          <a:stretch>
            <a:fillRect/>
          </a:stretch>
        </p:blipFill>
        <p:spPr bwMode="auto">
          <a:xfrm>
            <a:off x="8032595" y="4495800"/>
            <a:ext cx="2473481" cy="1676400"/>
          </a:xfrm>
          <a:prstGeom prst="rect">
            <a:avLst/>
          </a:prstGeom>
          <a:noFill/>
          <a:ln w="9525">
            <a:noFill/>
            <a:miter lim="800000"/>
            <a:headEnd/>
            <a:tailEnd/>
          </a:ln>
        </p:spPr>
      </p:pic>
      <p:pic>
        <p:nvPicPr>
          <p:cNvPr id="52228" name="Picture 4"/>
          <p:cNvPicPr>
            <a:picLocks noChangeAspect="1" noChangeArrowheads="1"/>
          </p:cNvPicPr>
          <p:nvPr/>
        </p:nvPicPr>
        <p:blipFill>
          <a:blip r:embed="rId3" cstate="print"/>
          <a:srcRect/>
          <a:stretch>
            <a:fillRect/>
          </a:stretch>
        </p:blipFill>
        <p:spPr bwMode="auto">
          <a:xfrm>
            <a:off x="1836420" y="4526280"/>
            <a:ext cx="2133600" cy="1432244"/>
          </a:xfrm>
          <a:prstGeom prst="rect">
            <a:avLst/>
          </a:prstGeom>
          <a:noFill/>
          <a:ln w="9525">
            <a:noFill/>
            <a:miter lim="800000"/>
            <a:headEnd/>
            <a:tailEnd/>
          </a:ln>
        </p:spPr>
      </p:pic>
    </p:spTree>
    <p:extLst>
      <p:ext uri="{BB962C8B-B14F-4D97-AF65-F5344CB8AC3E}">
        <p14:creationId xmlns:p14="http://schemas.microsoft.com/office/powerpoint/2010/main" val="19227540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Facility/Equipment </a:t>
            </a:r>
            <a:r>
              <a:rPr lang="en-US" dirty="0" smtClean="0"/>
              <a:t>Energy Isolation -  Lockout/Tagout</a:t>
            </a:r>
            <a:endParaRPr lang="en-US" dirty="0"/>
          </a:p>
        </p:txBody>
      </p:sp>
      <p:sp>
        <p:nvSpPr>
          <p:cNvPr id="3" name="Content Placeholder 2"/>
          <p:cNvSpPr>
            <a:spLocks noGrp="1"/>
          </p:cNvSpPr>
          <p:nvPr>
            <p:ph sz="half" idx="1"/>
          </p:nvPr>
        </p:nvSpPr>
        <p:spPr>
          <a:xfrm>
            <a:off x="240392" y="1379167"/>
            <a:ext cx="3977640" cy="4625191"/>
          </a:xfrm>
        </p:spPr>
        <p:txBody>
          <a:bodyPr>
            <a:normAutofit/>
          </a:bodyPr>
          <a:lstStyle/>
          <a:p>
            <a:r>
              <a:rPr lang="en-US" sz="2400" dirty="0"/>
              <a:t>Typical operations that require facility lockout/tagout for the control of stored hazardous energy</a:t>
            </a:r>
            <a:r>
              <a:rPr lang="en-US" sz="2400" dirty="0" smtClean="0"/>
              <a:t>:</a:t>
            </a:r>
            <a:endParaRPr lang="en-US" sz="2400" dirty="0"/>
          </a:p>
          <a:p>
            <a:pPr lvl="1"/>
            <a:r>
              <a:rPr lang="en-US" dirty="0"/>
              <a:t>Installation of new, </a:t>
            </a:r>
            <a:r>
              <a:rPr lang="en-US" dirty="0" smtClean="0"/>
              <a:t>relocation, repair, or modification of machines or equipment</a:t>
            </a:r>
          </a:p>
          <a:p>
            <a:pPr lvl="1"/>
            <a:r>
              <a:rPr lang="en-US" dirty="0" smtClean="0"/>
              <a:t>Cleaning/repairing tanks</a:t>
            </a:r>
          </a:p>
          <a:p>
            <a:pPr>
              <a:buNone/>
            </a:pPr>
            <a:endParaRPr lang="en-US" sz="2200" dirty="0"/>
          </a:p>
          <a:p>
            <a:pPr algn="ctr">
              <a:buNone/>
            </a:pPr>
            <a:r>
              <a:rPr lang="en-US"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WARNING</a:t>
            </a:r>
            <a:r>
              <a:rPr lang="en-US"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a:t>
            </a:r>
          </a:p>
          <a:p>
            <a:pPr lvl="1" algn="ctr">
              <a:buNone/>
            </a:pPr>
            <a:r>
              <a:rPr lang="en-US" sz="1600" dirty="0"/>
              <a:t>The inadvertent start-up of powered equipment while being serviced can result in serious injury or loss of life.  </a:t>
            </a:r>
          </a:p>
        </p:txBody>
      </p:sp>
      <p:pic>
        <p:nvPicPr>
          <p:cNvPr id="54274" name="Picture 2"/>
          <p:cNvPicPr>
            <a:picLocks noGrp="1" noChangeAspect="1" noChangeArrowheads="1"/>
          </p:cNvPicPr>
          <p:nvPr>
            <p:ph sz="half" idx="2"/>
          </p:nvPr>
        </p:nvPicPr>
        <p:blipFill>
          <a:blip r:embed="rId2" cstate="print"/>
          <a:stretch>
            <a:fillRect/>
          </a:stretch>
        </p:blipFill>
        <p:spPr bwMode="auto">
          <a:xfrm>
            <a:off x="4843130" y="1379167"/>
            <a:ext cx="3930167" cy="3697288"/>
          </a:xfrm>
          <a:prstGeom prst="rect">
            <a:avLst/>
          </a:prstGeom>
          <a:noFill/>
          <a:ln w="9525">
            <a:noFill/>
            <a:miter lim="800000"/>
            <a:headEnd/>
            <a:tailEnd/>
          </a:ln>
        </p:spPr>
      </p:pic>
      <p:pic>
        <p:nvPicPr>
          <p:cNvPr id="54275" name="Picture 3"/>
          <p:cNvPicPr>
            <a:picLocks noChangeAspect="1" noChangeArrowheads="1"/>
          </p:cNvPicPr>
          <p:nvPr/>
        </p:nvPicPr>
        <p:blipFill>
          <a:blip r:embed="rId3" cstate="print"/>
          <a:srcRect/>
          <a:stretch>
            <a:fillRect/>
          </a:stretch>
        </p:blipFill>
        <p:spPr bwMode="auto">
          <a:xfrm>
            <a:off x="8902174" y="4403124"/>
            <a:ext cx="2971800" cy="1990898"/>
          </a:xfrm>
          <a:prstGeom prst="rect">
            <a:avLst/>
          </a:prstGeom>
          <a:noFill/>
          <a:ln w="9525">
            <a:noFill/>
            <a:miter lim="800000"/>
            <a:headEnd/>
            <a:tailEnd/>
          </a:ln>
        </p:spPr>
      </p:pic>
      <p:sp>
        <p:nvSpPr>
          <p:cNvPr id="4" name="Rectangle 3"/>
          <p:cNvSpPr/>
          <p:nvPr/>
        </p:nvSpPr>
        <p:spPr>
          <a:xfrm>
            <a:off x="8773297" y="2058260"/>
            <a:ext cx="3486848" cy="1384995"/>
          </a:xfrm>
          <a:prstGeom prst="rect">
            <a:avLst/>
          </a:prstGeom>
        </p:spPr>
        <p:txBody>
          <a:bodyPr wrap="square">
            <a:spAutoFit/>
          </a:bodyPr>
          <a:lstStyle/>
          <a:p>
            <a:pPr marL="457200">
              <a:tabLst>
                <a:tab pos="-457200" algn="l"/>
                <a:tab pos="0" algn="l"/>
                <a:tab pos="457200" algn="l"/>
                <a:tab pos="914400" algn="l"/>
                <a:tab pos="1188720" algn="l"/>
                <a:tab pos="1490345" algn="l"/>
                <a:tab pos="1783080" algn="l"/>
              </a:tabLst>
            </a:pPr>
            <a:r>
              <a:rPr lang="en-US" sz="1400" b="1"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Do not touch or operate any machine, console, or other equipment which has a red lock and/or a red "DO NOT OPERATE" tag attached to it. </a:t>
            </a:r>
            <a:endParaRPr lang="en-US" sz="1400" dirty="0">
              <a:solidFill>
                <a:prstClr val="black"/>
              </a:solidFill>
              <a:latin typeface="Times New Roman" panose="02020603050405020304" pitchFamily="18" charset="0"/>
              <a:ea typeface="Times New Roman" panose="02020603050405020304" pitchFamily="18" charset="0"/>
            </a:endParaRPr>
          </a:p>
          <a:p>
            <a:pPr>
              <a:tabLst>
                <a:tab pos="-457200" algn="l"/>
                <a:tab pos="0" algn="l"/>
                <a:tab pos="457200" algn="l"/>
                <a:tab pos="914400" algn="l"/>
                <a:tab pos="1188720" algn="l"/>
                <a:tab pos="1490345" algn="l"/>
                <a:tab pos="1783080" algn="l"/>
              </a:tabLst>
            </a:pPr>
            <a:r>
              <a:rPr lang="en-US" sz="1400"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 </a:t>
            </a:r>
            <a:endParaRPr lang="en-US" sz="1400" dirty="0">
              <a:solidFill>
                <a:prstClr val="black"/>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8219295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 Electrical Safety – Lockout/Tagout</a:t>
            </a:r>
            <a:endParaRPr lang="en-US" dirty="0"/>
          </a:p>
        </p:txBody>
      </p:sp>
      <p:sp>
        <p:nvSpPr>
          <p:cNvPr id="3" name="Content Placeholder 2"/>
          <p:cNvSpPr>
            <a:spLocks noGrp="1"/>
          </p:cNvSpPr>
          <p:nvPr>
            <p:ph sz="half" idx="1"/>
          </p:nvPr>
        </p:nvSpPr>
        <p:spPr/>
        <p:txBody>
          <a:bodyPr/>
          <a:lstStyle/>
          <a:p>
            <a:r>
              <a:rPr lang="en-US" dirty="0"/>
              <a:t>Applies to work, inspection and testing activities on electrical equipment with exposed live parts.</a:t>
            </a:r>
          </a:p>
          <a:p>
            <a:pPr lvl="2"/>
            <a:r>
              <a:rPr lang="en-US" dirty="0" smtClean="0"/>
              <a:t>Only qualified employees can engage in work, inspection and testing on electrical equipment with exposed live parts.</a:t>
            </a:r>
          </a:p>
          <a:p>
            <a:r>
              <a:rPr lang="en-US" dirty="0" smtClean="0"/>
              <a:t>Otherwise must be locked and tagged out of service and energy controlled.</a:t>
            </a:r>
          </a:p>
        </p:txBody>
      </p:sp>
      <p:pic>
        <p:nvPicPr>
          <p:cNvPr id="55298" name="Picture 2"/>
          <p:cNvPicPr>
            <a:picLocks noGrp="1" noChangeAspect="1" noChangeArrowheads="1"/>
          </p:cNvPicPr>
          <p:nvPr>
            <p:ph sz="half" idx="2"/>
          </p:nvPr>
        </p:nvPicPr>
        <p:blipFill>
          <a:blip r:embed="rId2" cstate="print"/>
          <a:stretch>
            <a:fillRect/>
          </a:stretch>
        </p:blipFill>
        <p:spPr bwMode="auto">
          <a:xfrm rot="19134582">
            <a:off x="5828984" y="2467919"/>
            <a:ext cx="3978275" cy="2405232"/>
          </a:xfrm>
          <a:prstGeom prst="rect">
            <a:avLst/>
          </a:prstGeom>
          <a:noFill/>
          <a:ln w="9525">
            <a:noFill/>
            <a:miter lim="800000"/>
            <a:headEnd/>
            <a:tailEnd/>
          </a:ln>
        </p:spPr>
      </p:pic>
      <p:sp>
        <p:nvSpPr>
          <p:cNvPr id="7" name="Left Arrow 6"/>
          <p:cNvSpPr/>
          <p:nvPr/>
        </p:nvSpPr>
        <p:spPr bwMode="auto">
          <a:xfrm rot="21053067">
            <a:off x="8502744" y="2380461"/>
            <a:ext cx="1223092" cy="384149"/>
          </a:xfrm>
          <a:prstGeom prst="leftArrow">
            <a:avLst/>
          </a:prstGeom>
          <a:solidFill>
            <a:schemeClr val="accent1">
              <a:lumMod val="60000"/>
              <a:lumOff val="40000"/>
            </a:schemeClr>
          </a:solidFill>
          <a:ln w="12700" cap="flat" cmpd="sng" algn="ctr">
            <a:noFill/>
            <a:prstDash val="solid"/>
            <a:round/>
            <a:headEnd type="none" w="med" len="med"/>
            <a:tailEnd type="none" w="med" len="med"/>
          </a:ln>
          <a:effectLst/>
        </p:spPr>
        <p:txBody>
          <a:bodyPr vert="horz" wrap="square" lIns="45720" tIns="0" rIns="45720" bIns="0" numCol="1" rtlCol="0" anchor="t" anchorCtr="0" compatLnSpc="1">
            <a:prstTxWarp prst="textNoShape">
              <a:avLst/>
            </a:prstTxWarp>
          </a:bodyPr>
          <a:lstStyle/>
          <a:p>
            <a:pPr marL="174625" indent="-174625" fontAlgn="base">
              <a:spcBef>
                <a:spcPct val="20000"/>
              </a:spcBef>
              <a:spcAft>
                <a:spcPct val="0"/>
              </a:spcAft>
              <a:buFontTx/>
              <a:buChar char="•"/>
            </a:pPr>
            <a:endParaRPr lang="en-US" sz="2000" dirty="0">
              <a:solidFill>
                <a:srgbClr val="000000"/>
              </a:solidFill>
              <a:latin typeface="Arial" pitchFamily="34" charset="0"/>
              <a:ea typeface="ヒラギノ角ゴ Pro W3" charset="-128"/>
            </a:endParaRPr>
          </a:p>
        </p:txBody>
      </p:sp>
      <p:sp>
        <p:nvSpPr>
          <p:cNvPr id="8" name="Isosceles Triangle 7"/>
          <p:cNvSpPr/>
          <p:nvPr/>
        </p:nvSpPr>
        <p:spPr bwMode="auto">
          <a:xfrm>
            <a:off x="9677400" y="1981200"/>
            <a:ext cx="304800" cy="304800"/>
          </a:xfrm>
          <a:prstGeom prst="triangle">
            <a:avLst/>
          </a:prstGeom>
          <a:noFill/>
          <a:ln w="12700" cap="flat" cmpd="sng" algn="ctr">
            <a:solidFill>
              <a:schemeClr val="bg1">
                <a:lumMod val="50000"/>
              </a:schemeClr>
            </a:solidFill>
            <a:prstDash val="solid"/>
            <a:round/>
            <a:headEnd type="none" w="med" len="med"/>
            <a:tailEnd type="none" w="med" len="med"/>
          </a:ln>
          <a:effectLst/>
        </p:spPr>
        <p:txBody>
          <a:bodyPr vert="horz" wrap="square" lIns="45720" tIns="0" rIns="45720" bIns="0" numCol="1" rtlCol="0" anchor="t" anchorCtr="0" compatLnSpc="1">
            <a:prstTxWarp prst="textNoShape">
              <a:avLst/>
            </a:prstTxWarp>
          </a:bodyPr>
          <a:lstStyle/>
          <a:p>
            <a:pPr marL="174625" indent="-174625" fontAlgn="base">
              <a:spcBef>
                <a:spcPct val="20000"/>
              </a:spcBef>
              <a:spcAft>
                <a:spcPct val="0"/>
              </a:spcAft>
              <a:buFontTx/>
              <a:buChar char="•"/>
            </a:pPr>
            <a:endParaRPr lang="en-US" sz="2000" dirty="0">
              <a:solidFill>
                <a:srgbClr val="000000"/>
              </a:solidFill>
              <a:latin typeface="Arial" pitchFamily="34" charset="0"/>
              <a:ea typeface="ヒラギノ角ゴ Pro W3" charset="-128"/>
            </a:endParaRPr>
          </a:p>
        </p:txBody>
      </p:sp>
      <p:sp>
        <p:nvSpPr>
          <p:cNvPr id="9" name="Isosceles Triangle 8"/>
          <p:cNvSpPr/>
          <p:nvPr/>
        </p:nvSpPr>
        <p:spPr bwMode="auto">
          <a:xfrm>
            <a:off x="9677400" y="2209800"/>
            <a:ext cx="304800" cy="304800"/>
          </a:xfrm>
          <a:prstGeom prst="triangle">
            <a:avLst/>
          </a:prstGeom>
          <a:noFill/>
          <a:ln w="12700" cap="flat" cmpd="sng" algn="ctr">
            <a:solidFill>
              <a:schemeClr val="bg1">
                <a:lumMod val="50000"/>
              </a:schemeClr>
            </a:solidFill>
            <a:prstDash val="solid"/>
            <a:round/>
            <a:headEnd type="none" w="med" len="med"/>
            <a:tailEnd type="none" w="med" len="med"/>
          </a:ln>
          <a:effectLst/>
        </p:spPr>
        <p:txBody>
          <a:bodyPr vert="horz" wrap="square" lIns="45720" tIns="0" rIns="45720" bIns="0" numCol="1" rtlCol="0" anchor="t" anchorCtr="0" compatLnSpc="1">
            <a:prstTxWarp prst="textNoShape">
              <a:avLst/>
            </a:prstTxWarp>
          </a:bodyPr>
          <a:lstStyle/>
          <a:p>
            <a:pPr marL="174625" indent="-174625" fontAlgn="base">
              <a:spcBef>
                <a:spcPct val="20000"/>
              </a:spcBef>
              <a:spcAft>
                <a:spcPct val="0"/>
              </a:spcAft>
              <a:buFontTx/>
              <a:buChar char="•"/>
            </a:pPr>
            <a:endParaRPr lang="en-US" sz="2000" dirty="0">
              <a:solidFill>
                <a:srgbClr val="000000"/>
              </a:solidFill>
              <a:latin typeface="Arial" pitchFamily="34" charset="0"/>
              <a:ea typeface="ヒラギノ角ゴ Pro W3" charset="-128"/>
            </a:endParaRPr>
          </a:p>
        </p:txBody>
      </p:sp>
      <p:sp>
        <p:nvSpPr>
          <p:cNvPr id="10" name="TextBox 9"/>
          <p:cNvSpPr txBox="1"/>
          <p:nvPr/>
        </p:nvSpPr>
        <p:spPr>
          <a:xfrm>
            <a:off x="9296400" y="2590801"/>
            <a:ext cx="1295400" cy="307777"/>
          </a:xfrm>
          <a:prstGeom prst="rect">
            <a:avLst/>
          </a:prstGeom>
          <a:noFill/>
        </p:spPr>
        <p:txBody>
          <a:bodyPr wrap="square" rtlCol="0">
            <a:spAutoFit/>
          </a:bodyPr>
          <a:lstStyle/>
          <a:p>
            <a:pPr fontAlgn="base">
              <a:spcBef>
                <a:spcPct val="0"/>
              </a:spcBef>
              <a:spcAft>
                <a:spcPct val="0"/>
              </a:spcAft>
            </a:pPr>
            <a:r>
              <a:rPr lang="en-US" sz="1400" i="1" dirty="0">
                <a:solidFill>
                  <a:prstClr val="white">
                    <a:lumMod val="50000"/>
                  </a:prstClr>
                </a:solidFill>
                <a:latin typeface="Arial" pitchFamily="34" charset="0"/>
              </a:rPr>
              <a:t>Insulated tool</a:t>
            </a:r>
          </a:p>
        </p:txBody>
      </p:sp>
    </p:spTree>
    <p:extLst>
      <p:ext uri="{BB962C8B-B14F-4D97-AF65-F5344CB8AC3E}">
        <p14:creationId xmlns:p14="http://schemas.microsoft.com/office/powerpoint/2010/main" val="12692927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Vehicle Lock out Tag Out</a:t>
            </a:r>
            <a:endParaRPr lang="en-US" dirty="0"/>
          </a:p>
        </p:txBody>
      </p:sp>
      <p:graphicFrame>
        <p:nvGraphicFramePr>
          <p:cNvPr id="8" name="Diagram 7"/>
          <p:cNvGraphicFramePr/>
          <p:nvPr>
            <p:extLst>
              <p:ext uri="{D42A27DB-BD31-4B8C-83A1-F6EECF244321}">
                <p14:modId xmlns:p14="http://schemas.microsoft.com/office/powerpoint/2010/main" val="914806256"/>
              </p:ext>
            </p:extLst>
          </p:nvPr>
        </p:nvGraphicFramePr>
        <p:xfrm>
          <a:off x="263611" y="1276865"/>
          <a:ext cx="9108989" cy="49954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 name="Picture 9"/>
          <p:cNvPicPr>
            <a:picLocks noChangeAspect="1"/>
          </p:cNvPicPr>
          <p:nvPr/>
        </p:nvPicPr>
        <p:blipFill>
          <a:blip r:embed="rId7"/>
          <a:stretch>
            <a:fillRect/>
          </a:stretch>
        </p:blipFill>
        <p:spPr>
          <a:xfrm>
            <a:off x="5867401" y="3102065"/>
            <a:ext cx="1389621" cy="1235168"/>
          </a:xfrm>
          <a:prstGeom prst="rect">
            <a:avLst/>
          </a:prstGeom>
        </p:spPr>
      </p:pic>
      <p:pic>
        <p:nvPicPr>
          <p:cNvPr id="11" name="Picture 10"/>
          <p:cNvPicPr>
            <a:picLocks noChangeAspect="1"/>
          </p:cNvPicPr>
          <p:nvPr/>
        </p:nvPicPr>
        <p:blipFill>
          <a:blip r:embed="rId8"/>
          <a:stretch>
            <a:fillRect/>
          </a:stretch>
        </p:blipFill>
        <p:spPr>
          <a:xfrm>
            <a:off x="8991601" y="5248580"/>
            <a:ext cx="1560507" cy="1182700"/>
          </a:xfrm>
          <a:prstGeom prst="rect">
            <a:avLst/>
          </a:prstGeom>
        </p:spPr>
      </p:pic>
    </p:spTree>
    <p:extLst>
      <p:ext uri="{BB962C8B-B14F-4D97-AF65-F5344CB8AC3E}">
        <p14:creationId xmlns:p14="http://schemas.microsoft.com/office/powerpoint/2010/main" val="25064262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Confined Space</a:t>
            </a:r>
            <a:endParaRPr lang="en-US" dirty="0"/>
          </a:p>
        </p:txBody>
      </p:sp>
    </p:spTree>
    <p:extLst>
      <p:ext uri="{BB962C8B-B14F-4D97-AF65-F5344CB8AC3E}">
        <p14:creationId xmlns:p14="http://schemas.microsoft.com/office/powerpoint/2010/main" val="42816137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9E03DEE4-8D65-44F7-8E54-113B1CA2F2A0}"/>
              </a:ext>
            </a:extLst>
          </p:cNvPr>
          <p:cNvSpPr>
            <a:spLocks noGrp="1"/>
          </p:cNvSpPr>
          <p:nvPr>
            <p:ph type="title"/>
          </p:nvPr>
        </p:nvSpPr>
        <p:spPr/>
        <p:txBody>
          <a:bodyPr/>
          <a:lstStyle/>
          <a:p>
            <a:r>
              <a:rPr lang="en-US" dirty="0" smtClean="0"/>
              <a:t>Confined Spaces</a:t>
            </a:r>
            <a:endParaRPr lang="en-US" dirty="0"/>
          </a:p>
        </p:txBody>
      </p:sp>
      <p:sp>
        <p:nvSpPr>
          <p:cNvPr id="5" name="Content Placeholder 2"/>
          <p:cNvSpPr txBox="1">
            <a:spLocks/>
          </p:cNvSpPr>
          <p:nvPr/>
        </p:nvSpPr>
        <p:spPr bwMode="auto">
          <a:xfrm>
            <a:off x="1828800" y="1447800"/>
            <a:ext cx="8496300" cy="2971800"/>
          </a:xfrm>
          <a:prstGeom prst="rect">
            <a:avLst/>
          </a:prstGeom>
          <a:noFill/>
          <a:ln w="12700">
            <a:noFill/>
            <a:miter lim="800000"/>
            <a:headEnd/>
            <a:tailEnd/>
          </a:ln>
        </p:spPr>
        <p:txBody>
          <a:bodyPr vert="horz" wrap="square" lIns="45720" tIns="0" rIns="45720" bIns="0" numCol="1" anchor="t" anchorCtr="0" compatLnSpc="1">
            <a:prstTxWarp prst="textNoShape">
              <a:avLst/>
            </a:prstTxWarp>
          </a:bodyPr>
          <a:lstStyle>
            <a:lvl1pPr marL="174625" indent="-174625" algn="l" rtl="0" eaLnBrk="0" fontAlgn="base" hangingPunct="0">
              <a:spcBef>
                <a:spcPct val="20000"/>
              </a:spcBef>
              <a:spcAft>
                <a:spcPct val="0"/>
              </a:spcAft>
              <a:buChar char="•"/>
              <a:defRPr sz="2200">
                <a:solidFill>
                  <a:srgbClr val="000000"/>
                </a:solidFill>
                <a:latin typeface="+mn-lt"/>
                <a:ea typeface="+mn-ea"/>
                <a:cs typeface="ヒラギノ角ゴ Pro W3"/>
              </a:defRPr>
            </a:lvl1pPr>
            <a:lvl2pPr marL="574675" indent="-195263" algn="l" rtl="0" eaLnBrk="0" fontAlgn="base" hangingPunct="0">
              <a:spcBef>
                <a:spcPct val="20000"/>
              </a:spcBef>
              <a:spcAft>
                <a:spcPct val="0"/>
              </a:spcAft>
              <a:buFont typeface="Times" pitchFamily="18" charset="0"/>
              <a:buChar char="•"/>
              <a:defRPr sz="2200">
                <a:solidFill>
                  <a:srgbClr val="000000"/>
                </a:solidFill>
                <a:latin typeface="+mn-lt"/>
                <a:ea typeface="+mn-ea"/>
                <a:cs typeface="ヒラギノ角ゴ Pro W3"/>
              </a:defRPr>
            </a:lvl2pPr>
            <a:lvl3pPr marL="1052513" indent="-195263" algn="l" rtl="0" eaLnBrk="0" fontAlgn="base" hangingPunct="0">
              <a:spcBef>
                <a:spcPct val="20000"/>
              </a:spcBef>
              <a:spcAft>
                <a:spcPct val="0"/>
              </a:spcAft>
              <a:buChar char="-"/>
              <a:defRPr sz="2400">
                <a:solidFill>
                  <a:srgbClr val="000000"/>
                </a:solidFill>
                <a:latin typeface="+mn-lt"/>
                <a:ea typeface="+mn-ea"/>
                <a:cs typeface="ヒラギノ角ゴ Pro W3"/>
              </a:defRPr>
            </a:lvl3pPr>
            <a:lvl4pPr marL="1519238" indent="-184150" algn="l" rtl="0" eaLnBrk="0" fontAlgn="base" hangingPunct="0">
              <a:spcBef>
                <a:spcPct val="20000"/>
              </a:spcBef>
              <a:spcAft>
                <a:spcPct val="0"/>
              </a:spcAft>
              <a:buFont typeface="Times" pitchFamily="18" charset="0"/>
              <a:buChar char="•"/>
              <a:defRPr sz="1600">
                <a:solidFill>
                  <a:srgbClr val="000000"/>
                </a:solidFill>
                <a:latin typeface="+mn-lt"/>
                <a:ea typeface="+mn-ea"/>
                <a:cs typeface="ヒラギノ角ゴ Pro W3"/>
              </a:defRPr>
            </a:lvl4pPr>
            <a:lvl5pPr marL="1909763" indent="-195263" algn="l" rtl="0" eaLnBrk="0" fontAlgn="base" hangingPunct="0">
              <a:spcBef>
                <a:spcPct val="20000"/>
              </a:spcBef>
              <a:spcAft>
                <a:spcPct val="0"/>
              </a:spcAft>
              <a:buChar char="»"/>
              <a:defRPr sz="1400">
                <a:solidFill>
                  <a:srgbClr val="000000"/>
                </a:solidFill>
                <a:latin typeface="+mn-lt"/>
                <a:ea typeface="+mn-ea"/>
                <a:cs typeface="ヒラギノ角ゴ Pro W3"/>
              </a:defRPr>
            </a:lvl5pPr>
            <a:lvl6pPr marL="2366963" indent="-195263" algn="l" rtl="0" fontAlgn="base">
              <a:spcBef>
                <a:spcPct val="20000"/>
              </a:spcBef>
              <a:spcAft>
                <a:spcPct val="0"/>
              </a:spcAft>
              <a:buChar char="»"/>
              <a:defRPr sz="1400">
                <a:solidFill>
                  <a:srgbClr val="000000"/>
                </a:solidFill>
                <a:latin typeface="+mn-lt"/>
                <a:ea typeface="+mn-ea"/>
              </a:defRPr>
            </a:lvl6pPr>
            <a:lvl7pPr marL="2824163" indent="-195263" algn="l" rtl="0" fontAlgn="base">
              <a:spcBef>
                <a:spcPct val="20000"/>
              </a:spcBef>
              <a:spcAft>
                <a:spcPct val="0"/>
              </a:spcAft>
              <a:buChar char="»"/>
              <a:defRPr sz="1400">
                <a:solidFill>
                  <a:srgbClr val="000000"/>
                </a:solidFill>
                <a:latin typeface="+mn-lt"/>
                <a:ea typeface="+mn-ea"/>
              </a:defRPr>
            </a:lvl7pPr>
            <a:lvl8pPr marL="3281363" indent="-195263" algn="l" rtl="0" fontAlgn="base">
              <a:spcBef>
                <a:spcPct val="20000"/>
              </a:spcBef>
              <a:spcAft>
                <a:spcPct val="0"/>
              </a:spcAft>
              <a:buChar char="»"/>
              <a:defRPr sz="1400">
                <a:solidFill>
                  <a:srgbClr val="000000"/>
                </a:solidFill>
                <a:latin typeface="+mn-lt"/>
                <a:ea typeface="+mn-ea"/>
              </a:defRPr>
            </a:lvl8pPr>
            <a:lvl9pPr marL="3738563" indent="-195263" algn="l" rtl="0" fontAlgn="base">
              <a:spcBef>
                <a:spcPct val="20000"/>
              </a:spcBef>
              <a:spcAft>
                <a:spcPct val="0"/>
              </a:spcAft>
              <a:buChar char="»"/>
              <a:defRPr sz="1400">
                <a:solidFill>
                  <a:srgbClr val="000000"/>
                </a:solidFill>
                <a:latin typeface="+mn-lt"/>
                <a:ea typeface="+mn-ea"/>
              </a:defRPr>
            </a:lvl9pPr>
          </a:lstStyle>
          <a:p>
            <a:pPr>
              <a:defRPr/>
            </a:pPr>
            <a:r>
              <a:rPr lang="en-US" i="1" kern="0">
                <a:latin typeface="Arial"/>
              </a:rPr>
              <a:t>Means a space that</a:t>
            </a:r>
            <a:r>
              <a:rPr lang="en-US" kern="0">
                <a:latin typeface="Arial"/>
              </a:rPr>
              <a:t>:</a:t>
            </a:r>
          </a:p>
          <a:p>
            <a:pPr lvl="1">
              <a:defRPr/>
            </a:pPr>
            <a:r>
              <a:rPr lang="en-US" kern="0">
                <a:latin typeface="Arial"/>
              </a:rPr>
              <a:t>is </a:t>
            </a:r>
            <a:r>
              <a:rPr lang="en-US" u="sng" kern="0">
                <a:latin typeface="Arial"/>
              </a:rPr>
              <a:t>large enough and so configured </a:t>
            </a:r>
            <a:r>
              <a:rPr lang="en-US" kern="0">
                <a:latin typeface="Arial"/>
              </a:rPr>
              <a:t>that an employee can bodily enter and perform assigned work;  AND</a:t>
            </a:r>
          </a:p>
          <a:p>
            <a:pPr lvl="1">
              <a:defRPr/>
            </a:pPr>
            <a:r>
              <a:rPr lang="en-US" kern="0">
                <a:latin typeface="Arial"/>
              </a:rPr>
              <a:t>has </a:t>
            </a:r>
            <a:r>
              <a:rPr lang="en-US" u="sng" kern="0">
                <a:latin typeface="Arial"/>
              </a:rPr>
              <a:t>limited or restricted means </a:t>
            </a:r>
            <a:r>
              <a:rPr lang="en-US" kern="0">
                <a:latin typeface="Arial"/>
              </a:rPr>
              <a:t>for entry and exit (i.e., tanks, vessels, silos, storage bins, hoppers, vaults and pits are spaces that have limited means of entry);  AND</a:t>
            </a:r>
          </a:p>
          <a:p>
            <a:pPr lvl="1">
              <a:defRPr/>
            </a:pPr>
            <a:r>
              <a:rPr lang="en-US" kern="0">
                <a:latin typeface="Arial"/>
              </a:rPr>
              <a:t>is </a:t>
            </a:r>
            <a:r>
              <a:rPr lang="en-US" u="sng" kern="0">
                <a:latin typeface="Arial"/>
              </a:rPr>
              <a:t>not designed for continuous human occupancy</a:t>
            </a:r>
            <a:r>
              <a:rPr lang="en-US" kern="0">
                <a:latin typeface="Arial"/>
              </a:rPr>
              <a:t>.</a:t>
            </a:r>
            <a:endParaRPr lang="en-US" kern="0" dirty="0">
              <a:latin typeface="Arial"/>
            </a:endParaRPr>
          </a:p>
        </p:txBody>
      </p:sp>
      <p:pic>
        <p:nvPicPr>
          <p:cNvPr id="6" name="Picture 2" descr="https://sp.yimg.com/xj/th?id=OIP.M4cc3cdff63be99548616465cc1e90d5fH0&amp;pid=15.1&amp;P=0&amp;w=247&amp;h=166"/>
          <p:cNvPicPr>
            <a:picLocks noChangeAspect="1" noChangeArrowheads="1"/>
          </p:cNvPicPr>
          <p:nvPr/>
        </p:nvPicPr>
        <p:blipFill>
          <a:blip r:embed="rId3" cstate="print"/>
          <a:srcRect/>
          <a:stretch>
            <a:fillRect/>
          </a:stretch>
        </p:blipFill>
        <p:spPr bwMode="auto">
          <a:xfrm>
            <a:off x="7315201" y="4495801"/>
            <a:ext cx="2352675" cy="1571625"/>
          </a:xfrm>
          <a:prstGeom prst="rect">
            <a:avLst/>
          </a:prstGeom>
          <a:noFill/>
          <a:ln w="9525">
            <a:noFill/>
            <a:miter lim="800000"/>
            <a:headEnd/>
            <a:tailEnd/>
          </a:ln>
        </p:spPr>
      </p:pic>
      <p:pic>
        <p:nvPicPr>
          <p:cNvPr id="7" name="Picture 4" descr="https://sp.yimg.com/xj/th?id=OIP.M29de0e5a5bb940660fff2b520e9ad041H0&amp;pid=15.1&amp;P=0&amp;w=219&amp;h=165"/>
          <p:cNvPicPr>
            <a:picLocks noChangeAspect="1" noChangeArrowheads="1"/>
          </p:cNvPicPr>
          <p:nvPr/>
        </p:nvPicPr>
        <p:blipFill>
          <a:blip r:embed="rId4" cstate="print"/>
          <a:srcRect/>
          <a:stretch>
            <a:fillRect/>
          </a:stretch>
        </p:blipFill>
        <p:spPr bwMode="auto">
          <a:xfrm>
            <a:off x="2057401" y="4495801"/>
            <a:ext cx="2085975" cy="1571625"/>
          </a:xfrm>
          <a:prstGeom prst="rect">
            <a:avLst/>
          </a:prstGeom>
          <a:noFill/>
          <a:ln w="9525">
            <a:noFill/>
            <a:miter lim="800000"/>
            <a:headEnd/>
            <a:tailEnd/>
          </a:ln>
        </p:spPr>
      </p:pic>
      <p:pic>
        <p:nvPicPr>
          <p:cNvPr id="8" name="Picture 6" descr="https://sp.yimg.com/xj/th?id=OIP.Mb967b8e0ecd2b5c745baf819bba819e9o0&amp;pid=15.1&amp;P=0&amp;w=231&amp;h=174"/>
          <p:cNvPicPr>
            <a:picLocks noChangeAspect="1" noChangeArrowheads="1"/>
          </p:cNvPicPr>
          <p:nvPr/>
        </p:nvPicPr>
        <p:blipFill>
          <a:blip r:embed="rId5" cstate="print"/>
          <a:srcRect/>
          <a:stretch>
            <a:fillRect/>
          </a:stretch>
        </p:blipFill>
        <p:spPr bwMode="auto">
          <a:xfrm>
            <a:off x="4724401" y="4572000"/>
            <a:ext cx="2200275" cy="1657350"/>
          </a:xfrm>
          <a:prstGeom prst="rect">
            <a:avLst/>
          </a:prstGeom>
          <a:noFill/>
          <a:ln w="9525">
            <a:noFill/>
            <a:miter lim="800000"/>
            <a:headEnd/>
            <a:tailEnd/>
          </a:ln>
        </p:spPr>
      </p:pic>
    </p:spTree>
    <p:extLst>
      <p:ext uri="{BB962C8B-B14F-4D97-AF65-F5344CB8AC3E}">
        <p14:creationId xmlns:p14="http://schemas.microsoft.com/office/powerpoint/2010/main" val="29459841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9E03DEE4-8D65-44F7-8E54-113B1CA2F2A0}"/>
              </a:ext>
            </a:extLst>
          </p:cNvPr>
          <p:cNvSpPr>
            <a:spLocks noGrp="1"/>
          </p:cNvSpPr>
          <p:nvPr>
            <p:ph type="title"/>
          </p:nvPr>
        </p:nvSpPr>
        <p:spPr/>
        <p:txBody>
          <a:bodyPr/>
          <a:lstStyle/>
          <a:p>
            <a:r>
              <a:rPr lang="en-US" dirty="0" smtClean="0"/>
              <a:t>Brandt Inventory of Confined Spaces</a:t>
            </a:r>
            <a:endParaRPr lang="en-US" dirty="0"/>
          </a:p>
        </p:txBody>
      </p:sp>
      <p:pic>
        <p:nvPicPr>
          <p:cNvPr id="6" name="Picture 5"/>
          <p:cNvPicPr>
            <a:picLocks noChangeAspect="1"/>
          </p:cNvPicPr>
          <p:nvPr/>
        </p:nvPicPr>
        <p:blipFill>
          <a:blip r:embed="rId3"/>
          <a:stretch>
            <a:fillRect/>
          </a:stretch>
        </p:blipFill>
        <p:spPr>
          <a:xfrm>
            <a:off x="3276600" y="990601"/>
            <a:ext cx="5791200" cy="5014239"/>
          </a:xfrm>
          <a:prstGeom prst="rect">
            <a:avLst/>
          </a:prstGeom>
        </p:spPr>
      </p:pic>
      <p:pic>
        <p:nvPicPr>
          <p:cNvPr id="7" name="Picture 6"/>
          <p:cNvPicPr>
            <a:picLocks noChangeAspect="1"/>
          </p:cNvPicPr>
          <p:nvPr/>
        </p:nvPicPr>
        <p:blipFill>
          <a:blip r:embed="rId4"/>
          <a:stretch>
            <a:fillRect/>
          </a:stretch>
        </p:blipFill>
        <p:spPr>
          <a:xfrm>
            <a:off x="3352801" y="5867400"/>
            <a:ext cx="5638799" cy="666750"/>
          </a:xfrm>
          <a:prstGeom prst="rect">
            <a:avLst/>
          </a:prstGeom>
        </p:spPr>
      </p:pic>
    </p:spTree>
    <p:extLst>
      <p:ext uri="{BB962C8B-B14F-4D97-AF65-F5344CB8AC3E}">
        <p14:creationId xmlns:p14="http://schemas.microsoft.com/office/powerpoint/2010/main" val="36084727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UDIO_IMPORT" val="C:\Documents and Settings\SPicone\Desktop\Hazard_Communication_and_GHS_Empl\Audio\HazComGHSempl18.wav"/>
  <p:tag name="AUDIO_ID" val="317"/>
  <p:tag name="ELAPSEDTIME" val="45.009"/>
  <p:tag name="TIMELINE" val="29.90/31.60/33.60/35.20/36.60/38.20/40.00"/>
  <p:tag name="ARTICULATE_SLIDE_GUID" val="63f34a08-2d70-46de-8598-b766def10adf"/>
  <p:tag name="ARTICULATE_SLIDE_NAV" val="18"/>
  <p:tag name="NOPREFERENCE" val="False"/>
  <p:tag name="DELIMITERS" val="3.1"/>
</p:tagLst>
</file>

<file path=ppt/tags/tag6.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7.xml><?xml version="1.0" encoding="utf-8"?>
<p:tagLst xmlns:a="http://schemas.openxmlformats.org/drawingml/2006/main" xmlns:r="http://schemas.openxmlformats.org/officeDocument/2006/relationships" xmlns:p="http://schemas.openxmlformats.org/presentationml/2006/main">
  <p:tag name="BULLET_1" val="8226"/>
  <p:tag name="BULLET_2" val="8226"/>
  <p:tag name="BULLET_3" val="8226"/>
  <p:tag name="BULLET_4" val="8226"/>
  <p:tag name="BULLET_5" val="8226"/>
  <p:tag name="BULLET_6" val="8226"/>
  <p:tag name="BULLET_7" val="8226"/>
  <p:tag name="BULLET_8" val="8226"/>
  <p:tag name="BULLET_9" val="8226"/>
  <p:tag name="MARGIN_1" val="0"/>
  <p:tag name="MARGIN_2" val="17.75"/>
  <p:tag name="MARGIN_3" val="36.25"/>
  <p:tag name="MARGIN_4" val="185.25"/>
  <p:tag name="MARGIN_5" val="194.25"/>
  <p:tag name="FONT_SIZE" val="12"/>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_rels/theme2.xml.rels><?xml version="1.0" encoding="UTF-8" standalone="yes"?>
<Relationships xmlns="http://schemas.openxmlformats.org/package/2006/relationships"><Relationship Id="rId1" Type="http://schemas.openxmlformats.org/officeDocument/2006/relationships/image" Target="../media/image8.jpeg"/></Relationships>
</file>

<file path=ppt/theme/_rels/theme3.xml.rels><?xml version="1.0" encoding="UTF-8" standalone="yes"?>
<Relationships xmlns="http://schemas.openxmlformats.org/package/2006/relationships"><Relationship Id="rId1" Type="http://schemas.openxmlformats.org/officeDocument/2006/relationships/image" Target="../media/image8.jpeg"/></Relationships>
</file>

<file path=ppt/theme/theme1.xml><?xml version="1.0" encoding="utf-8"?>
<a:theme xmlns:a="http://schemas.openxmlformats.org/drawingml/2006/main" name="2_BrandtPowerPoint">
  <a:themeElements>
    <a:clrScheme name="Brandt">
      <a:dk1>
        <a:sysClr val="windowText" lastClr="000000"/>
      </a:dk1>
      <a:lt1>
        <a:sysClr val="window" lastClr="FFFFFF"/>
      </a:lt1>
      <a:dk2>
        <a:srgbClr val="002F6C"/>
      </a:dk2>
      <a:lt2>
        <a:srgbClr val="BBBCBC"/>
      </a:lt2>
      <a:accent1>
        <a:srgbClr val="D5140D"/>
      </a:accent1>
      <a:accent2>
        <a:srgbClr val="4B4B4B"/>
      </a:accent2>
      <a:accent3>
        <a:srgbClr val="CBA052"/>
      </a:accent3>
      <a:accent4>
        <a:srgbClr val="7BAFD4"/>
      </a:accent4>
      <a:accent5>
        <a:srgbClr val="78BE20"/>
      </a:accent5>
      <a:accent6>
        <a:srgbClr val="6E4C1E"/>
      </a:accent6>
      <a:hlink>
        <a:srgbClr val="D5140D"/>
      </a:hlink>
      <a:folHlink>
        <a:srgbClr val="D5140D"/>
      </a:folHlink>
    </a:clrScheme>
    <a:fontScheme name="Brandt">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lIns="0" tIns="0" rIns="0" bIns="0" rtlCol="0" anchor="t" anchorCtr="0">
        <a:normAutofit/>
      </a:bodyPr>
      <a:lstStyle>
        <a:defPPr algn="ctr">
          <a:defRPr/>
        </a:defPPr>
      </a:lstStyle>
      <a:style>
        <a:lnRef idx="1">
          <a:schemeClr val="accent1"/>
        </a:lnRef>
        <a:fillRef idx="3">
          <a:schemeClr val="accent1"/>
        </a:fillRef>
        <a:effectRef idx="2">
          <a:schemeClr val="accent1"/>
        </a:effectRef>
        <a:fontRef idx="minor">
          <a:schemeClr val="lt1"/>
        </a:fontRef>
      </a:style>
    </a:spDef>
  </a:objectDefaults>
  <a:extraClrSchemeLst/>
</a:theme>
</file>

<file path=ppt/theme/theme2.xml><?xml version="1.0" encoding="utf-8"?>
<a:theme xmlns:a="http://schemas.openxmlformats.org/drawingml/2006/main" name="Verve">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3.xml><?xml version="1.0" encoding="utf-8"?>
<a:theme xmlns:a="http://schemas.openxmlformats.org/drawingml/2006/main" name="1_Verve">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4057</TotalTime>
  <Words>1950</Words>
  <Application>Microsoft Office PowerPoint</Application>
  <PresentationFormat>Widescreen</PresentationFormat>
  <Paragraphs>197</Paragraphs>
  <Slides>23</Slides>
  <Notes>11</Notes>
  <HiddenSlides>0</HiddenSlides>
  <MMClips>0</MMClips>
  <ScaleCrop>false</ScaleCrop>
  <HeadingPairs>
    <vt:vector size="8" baseType="variant">
      <vt:variant>
        <vt:lpstr>Fonts Used</vt:lpstr>
      </vt:variant>
      <vt:variant>
        <vt:i4>14</vt:i4>
      </vt:variant>
      <vt:variant>
        <vt:lpstr>Theme</vt:lpstr>
      </vt:variant>
      <vt:variant>
        <vt:i4>3</vt:i4>
      </vt:variant>
      <vt:variant>
        <vt:lpstr>Embedded OLE Servers</vt:lpstr>
      </vt:variant>
      <vt:variant>
        <vt:i4>1</vt:i4>
      </vt:variant>
      <vt:variant>
        <vt:lpstr>Slide Titles</vt:lpstr>
      </vt:variant>
      <vt:variant>
        <vt:i4>23</vt:i4>
      </vt:variant>
    </vt:vector>
  </HeadingPairs>
  <TitlesOfParts>
    <vt:vector size="41" baseType="lpstr">
      <vt:lpstr>MS PGothic</vt:lpstr>
      <vt:lpstr>MS PGothic</vt:lpstr>
      <vt:lpstr>Arial</vt:lpstr>
      <vt:lpstr>Calibri</vt:lpstr>
      <vt:lpstr>Century Gothic</vt:lpstr>
      <vt:lpstr>Garamond</vt:lpstr>
      <vt:lpstr>Lucida Grande</vt:lpstr>
      <vt:lpstr>Times</vt:lpstr>
      <vt:lpstr>Times New Roman</vt:lpstr>
      <vt:lpstr>Univers Condensed</vt:lpstr>
      <vt:lpstr>Verdana</vt:lpstr>
      <vt:lpstr>Wingdings</vt:lpstr>
      <vt:lpstr>Wingdings 2</vt:lpstr>
      <vt:lpstr>ヒラギノ角ゴ Pro W3</vt:lpstr>
      <vt:lpstr>2_BrandtPowerPoint</vt:lpstr>
      <vt:lpstr>Verve</vt:lpstr>
      <vt:lpstr>1_Verve</vt:lpstr>
      <vt:lpstr>MS_ClipArt_Gallery</vt:lpstr>
      <vt:lpstr>Environmental, Health, and Safety  Annual Training Feb 2022</vt:lpstr>
      <vt:lpstr>Lock Out Tag Out</vt:lpstr>
      <vt:lpstr>Control of Hazardous Energy – Lockout/Tagout</vt:lpstr>
      <vt:lpstr>Facility/Equipment Energy Isolation -  Lockout/Tagout</vt:lpstr>
      <vt:lpstr>General Electrical Safety – Lockout/Tagout</vt:lpstr>
      <vt:lpstr>Vehicle Lock out Tag Out</vt:lpstr>
      <vt:lpstr>Confined Space</vt:lpstr>
      <vt:lpstr>Confined Spaces</vt:lpstr>
      <vt:lpstr>Brandt Inventory of Confined Spaces</vt:lpstr>
      <vt:lpstr>Permit Required Confined Spaces</vt:lpstr>
      <vt:lpstr>Alternate Procedures for permit required confined spaces</vt:lpstr>
      <vt:lpstr>Non Permit Required Confined Spaces</vt:lpstr>
      <vt:lpstr>Electrical Safety </vt:lpstr>
      <vt:lpstr>Electrical Safety </vt:lpstr>
      <vt:lpstr>PPE</vt:lpstr>
      <vt:lpstr>PPE – Eye and Face Protection</vt:lpstr>
      <vt:lpstr>HAZCOM</vt:lpstr>
      <vt:lpstr>How do you get information about  hazardous chemicals?</vt:lpstr>
      <vt:lpstr>What do these 9 pictograms mean?</vt:lpstr>
      <vt:lpstr>These are the 3 pictograms used for warning of Health Hazards</vt:lpstr>
      <vt:lpstr>The four pictograms  on the label are telling you…</vt:lpstr>
      <vt:lpstr>What’s on a Chemical Label?</vt:lpstr>
      <vt:lpstr>Let’s tour the 16 sections of the SDS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Environmental, Health, and Safety  Annual Training Feb 2022</dc:title>
  <dc:creator>Cortney Graham</dc:creator>
  <cp:lastModifiedBy>Cortney Graham</cp:lastModifiedBy>
  <cp:revision>10</cp:revision>
  <dcterms:created xsi:type="dcterms:W3CDTF">2022-02-22T17:49:43Z</dcterms:created>
  <dcterms:modified xsi:type="dcterms:W3CDTF">2022-02-25T16:14:40Z</dcterms:modified>
</cp:coreProperties>
</file>