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28" r:id="rId2"/>
  </p:sldMasterIdLst>
  <p:notesMasterIdLst>
    <p:notesMasterId r:id="rId25"/>
  </p:notesMasterIdLst>
  <p:handoutMasterIdLst>
    <p:handoutMasterId r:id="rId26"/>
  </p:handoutMasterIdLst>
  <p:sldIdLst>
    <p:sldId id="640" r:id="rId3"/>
    <p:sldId id="617" r:id="rId4"/>
    <p:sldId id="661" r:id="rId5"/>
    <p:sldId id="641" r:id="rId6"/>
    <p:sldId id="642" r:id="rId7"/>
    <p:sldId id="643" r:id="rId8"/>
    <p:sldId id="649" r:id="rId9"/>
    <p:sldId id="650" r:id="rId10"/>
    <p:sldId id="651" r:id="rId11"/>
    <p:sldId id="652" r:id="rId12"/>
    <p:sldId id="653" r:id="rId13"/>
    <p:sldId id="654" r:id="rId14"/>
    <p:sldId id="655" r:id="rId15"/>
    <p:sldId id="644" r:id="rId16"/>
    <p:sldId id="656" r:id="rId17"/>
    <p:sldId id="657" r:id="rId18"/>
    <p:sldId id="658" r:id="rId19"/>
    <p:sldId id="659" r:id="rId20"/>
    <p:sldId id="648" r:id="rId21"/>
    <p:sldId id="645" r:id="rId22"/>
    <p:sldId id="646" r:id="rId23"/>
    <p:sldId id="660" r:id="rId24"/>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CD87FD7-D5F5-4F81-B2C8-CCFFD81F14B0}">
  <a:tblStyle styleId="{FCD87FD7-D5F5-4F81-B2C8-CCFFD81F14B0}" styleName="Brandt">
    <a:wholeTbl>
      <a:tcTxStyle>
        <a:fontRef idx="minor"/>
        <a:srgbClr val="000000"/>
      </a:tcTxStyle>
      <a:tcStyle>
        <a:tcBdr>
          <a:left>
            <a:ln>
              <a:noFill/>
            </a:ln>
          </a:left>
          <a:right>
            <a:ln>
              <a:noFill/>
            </a:ln>
          </a:right>
          <a:top>
            <a:ln w="6350">
              <a:solidFill>
                <a:srgbClr val="4B4B4B"/>
              </a:solidFill>
            </a:ln>
          </a:top>
          <a:bottom>
            <a:ln w="6350">
              <a:solidFill>
                <a:srgbClr val="4B4B4B"/>
              </a:solidFill>
            </a:ln>
          </a:bottom>
          <a:insideH>
            <a:ln w="6350">
              <a:solidFill>
                <a:srgbClr val="4B4B4B"/>
              </a:solidFill>
            </a:ln>
          </a:insideH>
          <a:insideV>
            <a:ln>
              <a:noFill/>
            </a:ln>
          </a:insideV>
        </a:tcBdr>
        <a:fill>
          <a:noFill/>
        </a:fill>
      </a:tcStyle>
    </a:wholeTbl>
    <a:band1H>
      <a:tcStyle>
        <a:tcBdr/>
        <a:fill>
          <a:solidFill>
            <a:srgbClr val="E5CFA8"/>
          </a:solidFill>
        </a:fill>
      </a:tcStyle>
    </a:band1H>
    <a:band2H>
      <a:tcStyle>
        <a:tcBdr/>
        <a:fill>
          <a:noFill/>
        </a:fill>
      </a:tcStyle>
    </a:band2H>
    <a:band1V>
      <a:tcStyle>
        <a:tcBdr/>
        <a:fill>
          <a:solidFill>
            <a:srgbClr val="E5CFA8"/>
          </a:solidFill>
        </a:fill>
      </a:tcStyle>
    </a:band1V>
    <a:band2V>
      <a:tcStyle>
        <a:tcBdr/>
        <a:fill>
          <a:noFill/>
        </a:fill>
      </a:tcStyle>
    </a:band2V>
    <a:lastCol>
      <a:tcStyle>
        <a:tcBdr/>
        <a:fill>
          <a:solidFill>
            <a:srgbClr val="E5CFA8"/>
          </a:solidFill>
        </a:fill>
      </a:tcStyle>
    </a:lastCol>
    <a:firstCol>
      <a:tcStyle>
        <a:tcBdr/>
        <a:fill>
          <a:solidFill>
            <a:srgbClr val="E5CFA8"/>
          </a:solidFill>
        </a:fill>
      </a:tcStyle>
    </a:firstCol>
    <a:lastRow>
      <a:tcStyle>
        <a:tcBdr>
          <a:top>
            <a:ln w="15875">
              <a:solidFill>
                <a:srgbClr val="4B4B4B"/>
              </a:solidFill>
            </a:ln>
          </a:top>
          <a:bottom>
            <a:ln>
              <a:noFill/>
            </a:ln>
          </a:bottom>
        </a:tcBdr>
        <a:fill>
          <a:noFill/>
        </a:fill>
      </a:tcStyle>
    </a:lastRow>
    <a:firstRow>
      <a:tcTxStyle b="on"/>
      <a:tcStyle>
        <a:tcBdr>
          <a:top>
            <a:ln>
              <a:noFill/>
            </a:ln>
          </a:top>
          <a:bottom>
            <a:ln w="15875">
              <a:solidFill>
                <a:srgbClr val="4B4B4B"/>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1" autoAdjust="0"/>
    <p:restoredTop sz="88435" autoAdjust="0"/>
  </p:normalViewPr>
  <p:slideViewPr>
    <p:cSldViewPr snapToGrid="0">
      <p:cViewPr varScale="1">
        <p:scale>
          <a:sx n="150" d="100"/>
          <a:sy n="150" d="100"/>
        </p:scale>
        <p:origin x="976" y="168"/>
      </p:cViewPr>
      <p:guideLst>
        <p:guide orient="horz" pos="2160"/>
        <p:guide pos="2880"/>
        <p:guide orient="horz" pos="1620"/>
      </p:guideLst>
    </p:cSldViewPr>
  </p:slideViewPr>
  <p:notesTextViewPr>
    <p:cViewPr>
      <p:scale>
        <a:sx n="3" d="2"/>
        <a:sy n="3" d="2"/>
      </p:scale>
      <p:origin x="0" y="0"/>
    </p:cViewPr>
  </p:notesTextViewPr>
  <p:sorterViewPr>
    <p:cViewPr>
      <p:scale>
        <a:sx n="60" d="100"/>
        <a:sy n="60" d="100"/>
      </p:scale>
      <p:origin x="0" y="-1896"/>
    </p:cViewPr>
  </p:sorterViewPr>
  <p:notesViewPr>
    <p:cSldViewPr>
      <p:cViewPr varScale="1">
        <p:scale>
          <a:sx n="54" d="100"/>
          <a:sy n="54" d="100"/>
        </p:scale>
        <p:origin x="-1830"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5" tIns="46584" rIns="93165" bIns="46584"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65" tIns="46584" rIns="93165" bIns="46584" rtlCol="0"/>
          <a:lstStyle>
            <a:lvl1pPr algn="r">
              <a:defRPr sz="1200"/>
            </a:lvl1pPr>
          </a:lstStyle>
          <a:p>
            <a:fld id="{AC4EF642-23CB-6843-B34F-AF7BA7485D2F}" type="datetimeFigureOut">
              <a:rPr lang="en-US" smtClean="0"/>
              <a:pPr/>
              <a:t>9/9/22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65" tIns="46584" rIns="93165" bIns="46584"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65" tIns="46584" rIns="93165" bIns="46584" rtlCol="0" anchor="b"/>
          <a:lstStyle>
            <a:lvl1pPr algn="r">
              <a:defRPr sz="1200"/>
            </a:lvl1pPr>
          </a:lstStyle>
          <a:p>
            <a:fld id="{5E783142-0DE3-2147-8C00-B9A7F438832E}" type="slidenum">
              <a:rPr lang="en-US" smtClean="0"/>
              <a:pPr/>
              <a:t>‹#›</a:t>
            </a:fld>
            <a:endParaRPr lang="en-US"/>
          </a:p>
        </p:txBody>
      </p:sp>
    </p:spTree>
    <p:extLst>
      <p:ext uri="{BB962C8B-B14F-4D97-AF65-F5344CB8AC3E}">
        <p14:creationId xmlns:p14="http://schemas.microsoft.com/office/powerpoint/2010/main" val="1523681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5" tIns="46584" rIns="93165" bIns="46584"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65" tIns="46584" rIns="93165" bIns="46584" rtlCol="0"/>
          <a:lstStyle>
            <a:lvl1pPr algn="r">
              <a:defRPr sz="1200"/>
            </a:lvl1pPr>
          </a:lstStyle>
          <a:p>
            <a:fld id="{0B46BBB9-A61E-984B-A73A-88A2EEC100C9}" type="datetimeFigureOut">
              <a:rPr lang="en-US" smtClean="0"/>
              <a:pPr/>
              <a:t>9/9/22</a:t>
            </a:fld>
            <a:endParaRPr lang="en-US"/>
          </a:p>
        </p:txBody>
      </p:sp>
      <p:sp>
        <p:nvSpPr>
          <p:cNvPr id="4" name="Slide Image Placeholder 3"/>
          <p:cNvSpPr>
            <a:spLocks noGrp="1" noRot="1" noChangeAspect="1"/>
          </p:cNvSpPr>
          <p:nvPr>
            <p:ph type="sldImg" idx="2"/>
          </p:nvPr>
        </p:nvSpPr>
        <p:spPr>
          <a:xfrm>
            <a:off x="407988" y="698500"/>
            <a:ext cx="6194425" cy="3484563"/>
          </a:xfrm>
          <a:prstGeom prst="rect">
            <a:avLst/>
          </a:prstGeom>
          <a:noFill/>
          <a:ln w="12700">
            <a:solidFill>
              <a:prstClr val="black"/>
            </a:solidFill>
          </a:ln>
        </p:spPr>
        <p:txBody>
          <a:bodyPr vert="horz" lIns="93165" tIns="46584" rIns="93165" bIns="46584"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5" tIns="46584" rIns="93165" bIns="465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5" tIns="46584" rIns="93165" bIns="46584"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5" tIns="46584" rIns="93165" bIns="46584" rtlCol="0" anchor="b"/>
          <a:lstStyle>
            <a:lvl1pPr algn="r">
              <a:defRPr sz="1200"/>
            </a:lvl1pPr>
          </a:lstStyle>
          <a:p>
            <a:fld id="{C904D16A-50AD-DD4F-A206-5BB02F86D013}" type="slidenum">
              <a:rPr lang="en-US" smtClean="0"/>
              <a:pPr/>
              <a:t>‹#›</a:t>
            </a:fld>
            <a:endParaRPr lang="en-US"/>
          </a:p>
        </p:txBody>
      </p:sp>
    </p:spTree>
    <p:extLst>
      <p:ext uri="{BB962C8B-B14F-4D97-AF65-F5344CB8AC3E}">
        <p14:creationId xmlns:p14="http://schemas.microsoft.com/office/powerpoint/2010/main" val="379916994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D11F6-1B06-4B8C-8A7E-F4EC42E93CCD}" type="slidenum">
              <a:rPr lang="en-US" smtClean="0"/>
              <a:t>2</a:t>
            </a:fld>
            <a:endParaRPr lang="en-US"/>
          </a:p>
        </p:txBody>
      </p:sp>
    </p:spTree>
    <p:extLst>
      <p:ext uri="{BB962C8B-B14F-4D97-AF65-F5344CB8AC3E}">
        <p14:creationId xmlns:p14="http://schemas.microsoft.com/office/powerpoint/2010/main" val="525555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04D16A-50AD-DD4F-A206-5BB02F86D013}" type="slidenum">
              <a:rPr lang="en-US" smtClean="0"/>
              <a:pPr/>
              <a:t>9</a:t>
            </a:fld>
            <a:endParaRPr lang="en-US"/>
          </a:p>
        </p:txBody>
      </p:sp>
    </p:spTree>
    <p:extLst>
      <p:ext uri="{BB962C8B-B14F-4D97-AF65-F5344CB8AC3E}">
        <p14:creationId xmlns:p14="http://schemas.microsoft.com/office/powerpoint/2010/main" val="740316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bwMode="gray"/>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827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SubHeader Lettuce">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hidden">
          <a:xfrm>
            <a:off x="0" y="1041399"/>
            <a:ext cx="9144000" cy="2048933"/>
          </a:xfrm>
          <a:prstGeom prst="rect">
            <a:avLst/>
          </a:prstGeom>
        </p:spPr>
      </p:pic>
      <p:sp>
        <p:nvSpPr>
          <p:cNvPr id="16" name="Rectangle 15"/>
          <p:cNvSpPr/>
          <p:nvPr userDrawn="1"/>
        </p:nvSpPr>
        <p:spPr bwMode="hidden">
          <a:xfrm>
            <a:off x="0" y="4903470"/>
            <a:ext cx="5943600" cy="240030"/>
          </a:xfrm>
          <a:prstGeom prst="rect">
            <a:avLst/>
          </a:prstGeom>
          <a:gradFill flip="none" rotWithShape="1">
            <a:gsLst>
              <a:gs pos="0">
                <a:schemeClr val="accent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normAutofit fontScale="92500" lnSpcReduction="10000"/>
          </a:bodyPr>
          <a:lstStyle/>
          <a:p>
            <a:pPr algn="ctr"/>
            <a:endParaRPr lang="en-US"/>
          </a:p>
        </p:txBody>
      </p:sp>
      <p:grpSp>
        <p:nvGrpSpPr>
          <p:cNvPr id="13" name="Group 12"/>
          <p:cNvGrpSpPr/>
          <p:nvPr userDrawn="1"/>
        </p:nvGrpSpPr>
        <p:grpSpPr bwMode="hidden">
          <a:xfrm>
            <a:off x="0" y="2228850"/>
            <a:ext cx="8229600" cy="1200150"/>
            <a:chOff x="0" y="2971800"/>
            <a:chExt cx="8229600" cy="1600200"/>
          </a:xfrm>
          <a:gradFill flip="none" rotWithShape="1">
            <a:gsLst>
              <a:gs pos="0">
                <a:schemeClr val="accent1">
                  <a:lumMod val="75000"/>
                </a:schemeClr>
              </a:gs>
              <a:gs pos="100000">
                <a:schemeClr val="accent1"/>
              </a:gs>
            </a:gsLst>
            <a:lin ang="0" scaled="0"/>
            <a:tileRect/>
          </a:gradFill>
        </p:grpSpPr>
        <p:sp>
          <p:nvSpPr>
            <p:cNvPr id="14" name="Rectangle 8"/>
            <p:cNvSpPr>
              <a:spLocks noChangeArrowheads="1"/>
            </p:cNvSpPr>
            <p:nvPr userDrawn="1"/>
          </p:nvSpPr>
          <p:spPr bwMode="hidden">
            <a:xfrm>
              <a:off x="0" y="2971800"/>
              <a:ext cx="8229600" cy="1143000"/>
            </a:xfrm>
            <a:prstGeom prst="rect">
              <a:avLst/>
            </a:prstGeom>
            <a:grpFill/>
            <a:ln w="9525">
              <a:noFill/>
              <a:miter lim="800000"/>
              <a:headEnd/>
              <a:tailEnd/>
            </a:ln>
            <a:effectLst>
              <a:outerShdw blurRad="127000" dist="127000" dir="18900000" algn="tl" rotWithShape="0">
                <a:srgbClr val="000000">
                  <a:alpha val="35000"/>
                </a:srgbClr>
              </a:outerShdw>
            </a:effectLst>
          </p:spPr>
          <p:txBody>
            <a:bodyPr wrap="none" lIns="0" tIns="0" rIns="0" bIns="0" anchor="ctr">
              <a:prstTxWarp prst="textNoShape">
                <a:avLst/>
              </a:prstTxWarp>
            </a:bodyPr>
            <a:lstStyle/>
            <a:p>
              <a:endParaRPr lang="en-US" sz="1800" dirty="0"/>
            </a:p>
          </p:txBody>
        </p:sp>
        <p:sp>
          <p:nvSpPr>
            <p:cNvPr id="15" name="Rectangle 9"/>
            <p:cNvSpPr>
              <a:spLocks noChangeArrowheads="1"/>
            </p:cNvSpPr>
            <p:nvPr userDrawn="1"/>
          </p:nvSpPr>
          <p:spPr bwMode="hidden">
            <a:xfrm>
              <a:off x="0" y="3886200"/>
              <a:ext cx="5943600" cy="685800"/>
            </a:xfrm>
            <a:prstGeom prst="rect">
              <a:avLst/>
            </a:prstGeom>
            <a:grpFill/>
            <a:ln w="9525">
              <a:noFill/>
              <a:miter lim="800000"/>
              <a:headEnd/>
              <a:tailEnd/>
            </a:ln>
          </p:spPr>
          <p:txBody>
            <a:bodyPr wrap="none" lIns="0" tIns="0" rIns="0" bIns="0" anchor="ctr">
              <a:prstTxWarp prst="textNoShape">
                <a:avLst/>
              </a:prstTxWarp>
            </a:bodyPr>
            <a:lstStyle/>
            <a:p>
              <a:endParaRPr lang="en-US" sz="1800"/>
            </a:p>
          </p:txBody>
        </p:sp>
      </p:grpSp>
      <p:sp>
        <p:nvSpPr>
          <p:cNvPr id="2" name="Title 1"/>
          <p:cNvSpPr>
            <a:spLocks noGrp="1"/>
          </p:cNvSpPr>
          <p:nvPr>
            <p:ph type="title"/>
          </p:nvPr>
        </p:nvSpPr>
        <p:spPr>
          <a:xfrm>
            <a:off x="457200" y="2228850"/>
            <a:ext cx="7315200" cy="1200150"/>
          </a:xfrm>
        </p:spPr>
        <p:txBody>
          <a:bodyPr tIns="137160" bIns="0" anchor="t">
            <a:normAutofit/>
          </a:bodyPr>
          <a:lstStyle>
            <a:lvl1pPr algn="l">
              <a:lnSpc>
                <a:spcPct val="120000"/>
              </a:lnSpc>
              <a:defRPr sz="2800" b="0" i="0" cap="none">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457200" y="3600450"/>
            <a:ext cx="5486400" cy="857250"/>
          </a:xfrm>
        </p:spPr>
        <p:txBody>
          <a:bodyPr lIns="0" tIns="0" rIns="0" bIns="0" anchor="t" anchorCtr="0">
            <a:normAutofit/>
          </a:bodyPr>
          <a:lstStyle>
            <a:lvl1pPr marL="0" indent="0">
              <a:spcBef>
                <a:spcPts val="0"/>
              </a:spcBef>
              <a:buNone/>
              <a:defRPr sz="18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544344" y="4903470"/>
            <a:ext cx="2142457" cy="240030"/>
          </a:xfrm>
          <a:prstGeom prst="rect">
            <a:avLst/>
          </a:prstGeom>
        </p:spPr>
        <p:txBody>
          <a:bodyPr/>
          <a:lstStyle>
            <a:lvl1pPr>
              <a:defRPr>
                <a:solidFill>
                  <a:srgbClr val="000000"/>
                </a:solidFill>
              </a:defRPr>
            </a:lvl1pPr>
          </a:lstStyle>
          <a:p>
            <a:fld id="{24B92B5C-D758-8641-A795-75EF8CD2E92F}" type="datetime1">
              <a:rPr lang="en-US" smtClean="0"/>
              <a:t>9/9/22</a:t>
            </a:fld>
            <a:endParaRPr lang="en-US" dirty="0"/>
          </a:p>
        </p:txBody>
      </p:sp>
      <p:sp>
        <p:nvSpPr>
          <p:cNvPr id="5" name="Footer Placeholder 4"/>
          <p:cNvSpPr>
            <a:spLocks noGrp="1"/>
          </p:cNvSpPr>
          <p:nvPr>
            <p:ph type="ftr" sz="quarter" idx="11"/>
          </p:nvPr>
        </p:nvSpPr>
        <p:spPr>
          <a:xfrm>
            <a:off x="457200" y="4903470"/>
            <a:ext cx="6078324" cy="240030"/>
          </a:xfrm>
          <a:prstGeom prst="rect">
            <a:avLst/>
          </a:prstGeom>
        </p:spPr>
        <p:txBody>
          <a:bodyPr/>
          <a:lstStyle>
            <a:lvl1pPr>
              <a:defRPr>
                <a:solidFill>
                  <a:srgbClr val="000000"/>
                </a:solidFill>
              </a:defRPr>
            </a:lvl1pPr>
          </a:lstStyle>
          <a:p>
            <a:endParaRPr lang="en-US" dirty="0"/>
          </a:p>
        </p:txBody>
      </p:sp>
      <p:sp>
        <p:nvSpPr>
          <p:cNvPr id="6" name="Slide Number Placeholder 5"/>
          <p:cNvSpPr>
            <a:spLocks noGrp="1"/>
          </p:cNvSpPr>
          <p:nvPr>
            <p:ph type="sldNum" sz="quarter" idx="12"/>
          </p:nvPr>
        </p:nvSpPr>
        <p:spPr>
          <a:xfrm>
            <a:off x="8686800" y="4903470"/>
            <a:ext cx="457200" cy="240030"/>
          </a:xfrm>
          <a:prstGeom prst="rect">
            <a:avLst/>
          </a:prstGeom>
        </p:spPr>
        <p:txBody>
          <a:bodyPr/>
          <a:lstStyle>
            <a:lvl1pPr>
              <a:defRPr>
                <a:solidFill>
                  <a:schemeClr val="bg1"/>
                </a:solidFill>
              </a:defRPr>
            </a:lvl1pPr>
          </a:lstStyle>
          <a:p>
            <a:fld id="{93FEE7FC-022F-4BA8-82F0-455D26230EFC}" type="slidenum">
              <a:rPr lang="en-US" smtClean="0"/>
              <a:pPr/>
              <a:t>‹#›</a:t>
            </a:fld>
            <a:endParaRPr lang="en-US" dirty="0"/>
          </a:p>
        </p:txBody>
      </p:sp>
      <p:pic>
        <p:nvPicPr>
          <p:cNvPr id="17" name="Picture 16" descr="BRANDT-logo.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53242" y="4343399"/>
            <a:ext cx="1957357" cy="364068"/>
          </a:xfrm>
          <a:prstGeom prst="rect">
            <a:avLst/>
          </a:prstGeom>
        </p:spPr>
      </p:pic>
    </p:spTree>
    <p:extLst>
      <p:ext uri="{BB962C8B-B14F-4D97-AF65-F5344CB8AC3E}">
        <p14:creationId xmlns:p14="http://schemas.microsoft.com/office/powerpoint/2010/main" val="3383283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SubHeader Corn">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hidden">
          <a:xfrm>
            <a:off x="0" y="1032932"/>
            <a:ext cx="9144000" cy="2057401"/>
          </a:xfrm>
          <a:prstGeom prst="rect">
            <a:avLst/>
          </a:prstGeom>
        </p:spPr>
      </p:pic>
      <p:sp>
        <p:nvSpPr>
          <p:cNvPr id="16" name="Rectangle 15"/>
          <p:cNvSpPr/>
          <p:nvPr userDrawn="1"/>
        </p:nvSpPr>
        <p:spPr bwMode="hidden">
          <a:xfrm>
            <a:off x="0" y="4903470"/>
            <a:ext cx="5943600" cy="240030"/>
          </a:xfrm>
          <a:prstGeom prst="rect">
            <a:avLst/>
          </a:prstGeom>
          <a:gradFill flip="none" rotWithShape="1">
            <a:gsLst>
              <a:gs pos="0">
                <a:schemeClr val="accent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normAutofit fontScale="92500" lnSpcReduction="10000"/>
          </a:bodyPr>
          <a:lstStyle/>
          <a:p>
            <a:pPr algn="ctr"/>
            <a:endParaRPr lang="en-US"/>
          </a:p>
        </p:txBody>
      </p:sp>
      <p:grpSp>
        <p:nvGrpSpPr>
          <p:cNvPr id="13" name="Group 12"/>
          <p:cNvGrpSpPr/>
          <p:nvPr userDrawn="1"/>
        </p:nvGrpSpPr>
        <p:grpSpPr bwMode="hidden">
          <a:xfrm>
            <a:off x="0" y="2228850"/>
            <a:ext cx="8229600" cy="1200150"/>
            <a:chOff x="0" y="2971800"/>
            <a:chExt cx="8229600" cy="1600200"/>
          </a:xfrm>
          <a:gradFill flip="none" rotWithShape="1">
            <a:gsLst>
              <a:gs pos="0">
                <a:schemeClr val="accent1">
                  <a:lumMod val="75000"/>
                </a:schemeClr>
              </a:gs>
              <a:gs pos="100000">
                <a:schemeClr val="accent1"/>
              </a:gs>
            </a:gsLst>
            <a:lin ang="0" scaled="0"/>
            <a:tileRect/>
          </a:gradFill>
        </p:grpSpPr>
        <p:sp>
          <p:nvSpPr>
            <p:cNvPr id="14" name="Rectangle 8"/>
            <p:cNvSpPr>
              <a:spLocks noChangeArrowheads="1"/>
            </p:cNvSpPr>
            <p:nvPr userDrawn="1"/>
          </p:nvSpPr>
          <p:spPr bwMode="hidden">
            <a:xfrm>
              <a:off x="0" y="2971800"/>
              <a:ext cx="8229600" cy="1143000"/>
            </a:xfrm>
            <a:prstGeom prst="rect">
              <a:avLst/>
            </a:prstGeom>
            <a:grpFill/>
            <a:ln w="9525">
              <a:noFill/>
              <a:miter lim="800000"/>
              <a:headEnd/>
              <a:tailEnd/>
            </a:ln>
            <a:effectLst>
              <a:outerShdw blurRad="127000" dist="127000" dir="18900000" algn="tl" rotWithShape="0">
                <a:srgbClr val="000000">
                  <a:alpha val="35000"/>
                </a:srgbClr>
              </a:outerShdw>
            </a:effectLst>
          </p:spPr>
          <p:txBody>
            <a:bodyPr wrap="none" lIns="0" tIns="0" rIns="0" bIns="0" anchor="ctr">
              <a:prstTxWarp prst="textNoShape">
                <a:avLst/>
              </a:prstTxWarp>
            </a:bodyPr>
            <a:lstStyle/>
            <a:p>
              <a:endParaRPr lang="en-US" sz="1800" dirty="0"/>
            </a:p>
          </p:txBody>
        </p:sp>
        <p:sp>
          <p:nvSpPr>
            <p:cNvPr id="15" name="Rectangle 9"/>
            <p:cNvSpPr>
              <a:spLocks noChangeArrowheads="1"/>
            </p:cNvSpPr>
            <p:nvPr userDrawn="1"/>
          </p:nvSpPr>
          <p:spPr bwMode="hidden">
            <a:xfrm>
              <a:off x="0" y="3886200"/>
              <a:ext cx="5943600" cy="685800"/>
            </a:xfrm>
            <a:prstGeom prst="rect">
              <a:avLst/>
            </a:prstGeom>
            <a:grpFill/>
            <a:ln w="9525">
              <a:noFill/>
              <a:miter lim="800000"/>
              <a:headEnd/>
              <a:tailEnd/>
            </a:ln>
          </p:spPr>
          <p:txBody>
            <a:bodyPr wrap="none" lIns="0" tIns="0" rIns="0" bIns="0" anchor="ctr">
              <a:prstTxWarp prst="textNoShape">
                <a:avLst/>
              </a:prstTxWarp>
            </a:bodyPr>
            <a:lstStyle/>
            <a:p>
              <a:endParaRPr lang="en-US" sz="1800"/>
            </a:p>
          </p:txBody>
        </p:sp>
      </p:grpSp>
      <p:sp>
        <p:nvSpPr>
          <p:cNvPr id="2" name="Title 1"/>
          <p:cNvSpPr>
            <a:spLocks noGrp="1"/>
          </p:cNvSpPr>
          <p:nvPr>
            <p:ph type="title"/>
          </p:nvPr>
        </p:nvSpPr>
        <p:spPr>
          <a:xfrm>
            <a:off x="457200" y="2228850"/>
            <a:ext cx="7315200" cy="1200150"/>
          </a:xfrm>
        </p:spPr>
        <p:txBody>
          <a:bodyPr tIns="137160" bIns="0" anchor="t">
            <a:normAutofit/>
          </a:bodyPr>
          <a:lstStyle>
            <a:lvl1pPr algn="l">
              <a:lnSpc>
                <a:spcPct val="120000"/>
              </a:lnSpc>
              <a:defRPr sz="2800" b="0" i="0" cap="none">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457200" y="3600450"/>
            <a:ext cx="5486400" cy="857250"/>
          </a:xfrm>
        </p:spPr>
        <p:txBody>
          <a:bodyPr lIns="0" tIns="0" rIns="0" bIns="0" anchor="t" anchorCtr="0">
            <a:normAutofit/>
          </a:bodyPr>
          <a:lstStyle>
            <a:lvl1pPr marL="0" indent="0">
              <a:spcBef>
                <a:spcPts val="0"/>
              </a:spcBef>
              <a:buNone/>
              <a:defRPr sz="18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544344" y="4903470"/>
            <a:ext cx="2142457" cy="240030"/>
          </a:xfrm>
          <a:prstGeom prst="rect">
            <a:avLst/>
          </a:prstGeom>
        </p:spPr>
        <p:txBody>
          <a:bodyPr/>
          <a:lstStyle>
            <a:lvl1pPr>
              <a:defRPr>
                <a:solidFill>
                  <a:srgbClr val="000000"/>
                </a:solidFill>
              </a:defRPr>
            </a:lvl1pPr>
          </a:lstStyle>
          <a:p>
            <a:fld id="{24B92B5C-D758-8641-A795-75EF8CD2E92F}" type="datetime1">
              <a:rPr lang="en-US" smtClean="0"/>
              <a:t>9/9/22</a:t>
            </a:fld>
            <a:endParaRPr lang="en-US" dirty="0"/>
          </a:p>
        </p:txBody>
      </p:sp>
      <p:sp>
        <p:nvSpPr>
          <p:cNvPr id="5" name="Footer Placeholder 4"/>
          <p:cNvSpPr>
            <a:spLocks noGrp="1"/>
          </p:cNvSpPr>
          <p:nvPr>
            <p:ph type="ftr" sz="quarter" idx="11"/>
          </p:nvPr>
        </p:nvSpPr>
        <p:spPr>
          <a:xfrm>
            <a:off x="457200" y="4903470"/>
            <a:ext cx="6078324" cy="240030"/>
          </a:xfrm>
          <a:prstGeom prst="rect">
            <a:avLst/>
          </a:prstGeom>
        </p:spPr>
        <p:txBody>
          <a:bodyPr/>
          <a:lstStyle>
            <a:lvl1pPr>
              <a:defRPr>
                <a:solidFill>
                  <a:srgbClr val="000000"/>
                </a:solidFill>
              </a:defRPr>
            </a:lvl1pPr>
          </a:lstStyle>
          <a:p>
            <a:endParaRPr lang="en-US" dirty="0"/>
          </a:p>
        </p:txBody>
      </p:sp>
      <p:sp>
        <p:nvSpPr>
          <p:cNvPr id="6" name="Slide Number Placeholder 5"/>
          <p:cNvSpPr>
            <a:spLocks noGrp="1"/>
          </p:cNvSpPr>
          <p:nvPr>
            <p:ph type="sldNum" sz="quarter" idx="12"/>
          </p:nvPr>
        </p:nvSpPr>
        <p:spPr>
          <a:xfrm>
            <a:off x="8686800" y="4903470"/>
            <a:ext cx="457200" cy="240030"/>
          </a:xfrm>
          <a:prstGeom prst="rect">
            <a:avLst/>
          </a:prstGeom>
        </p:spPr>
        <p:txBody>
          <a:bodyPr/>
          <a:lstStyle>
            <a:lvl1pPr>
              <a:defRPr>
                <a:solidFill>
                  <a:schemeClr val="bg1"/>
                </a:solidFill>
              </a:defRPr>
            </a:lvl1pPr>
          </a:lstStyle>
          <a:p>
            <a:fld id="{93FEE7FC-022F-4BA8-82F0-455D26230EFC}" type="slidenum">
              <a:rPr lang="en-US" smtClean="0"/>
              <a:pPr/>
              <a:t>‹#›</a:t>
            </a:fld>
            <a:endParaRPr lang="en-US" dirty="0"/>
          </a:p>
        </p:txBody>
      </p:sp>
      <p:pic>
        <p:nvPicPr>
          <p:cNvPr id="19" name="Picture 18" descr="BRANDT-logo.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53242" y="4343399"/>
            <a:ext cx="1957357" cy="364068"/>
          </a:xfrm>
          <a:prstGeom prst="rect">
            <a:avLst/>
          </a:prstGeom>
        </p:spPr>
      </p:pic>
    </p:spTree>
    <p:extLst>
      <p:ext uri="{BB962C8B-B14F-4D97-AF65-F5344CB8AC3E}">
        <p14:creationId xmlns:p14="http://schemas.microsoft.com/office/powerpoint/2010/main" val="3684323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bwMode="gray">
          <a:xfrm>
            <a:off x="457200" y="1018440"/>
            <a:ext cx="3977640" cy="3468893"/>
          </a:xfrm>
        </p:spPr>
        <p:txBody>
          <a:bodyPr rIns="0"/>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bwMode="gray">
          <a:xfrm>
            <a:off x="4709160" y="1018440"/>
            <a:ext cx="3977640" cy="3468893"/>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0281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857250"/>
            <a:ext cx="3977640" cy="548640"/>
          </a:xfrm>
        </p:spPr>
        <p:txBody>
          <a:bodyPr anchor="b">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bwMode="gray">
          <a:xfrm>
            <a:off x="457200" y="1405891"/>
            <a:ext cx="3977640" cy="3089910"/>
          </a:xfrm>
        </p:spPr>
        <p:txBody>
          <a:bodyPr tIns="91440"/>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9160" y="857250"/>
            <a:ext cx="3977640" cy="548640"/>
          </a:xfrm>
        </p:spPr>
        <p:txBody>
          <a:bodyPr anchor="b">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bwMode="gray">
          <a:xfrm>
            <a:off x="4709160" y="1405891"/>
            <a:ext cx="3977640" cy="3089910"/>
          </a:xfrm>
        </p:spPr>
        <p:txBody>
          <a:bodyPr tIns="91440"/>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0411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No Title">
    <p:spTree>
      <p:nvGrpSpPr>
        <p:cNvPr id="1" name=""/>
        <p:cNvGrpSpPr/>
        <p:nvPr/>
      </p:nvGrpSpPr>
      <p:grpSpPr>
        <a:xfrm>
          <a:off x="0" y="0"/>
          <a:ext cx="0" cy="0"/>
          <a:chOff x="0" y="0"/>
          <a:chExt cx="0" cy="0"/>
        </a:xfrm>
      </p:grpSpPr>
      <p:sp>
        <p:nvSpPr>
          <p:cNvPr id="6" name="Content Placeholder 5"/>
          <p:cNvSpPr>
            <a:spLocks noGrp="1"/>
          </p:cNvSpPr>
          <p:nvPr>
            <p:ph sz="quarter" idx="13"/>
          </p:nvPr>
        </p:nvSpPr>
        <p:spPr bwMode="gray">
          <a:xfrm>
            <a:off x="457200" y="342900"/>
            <a:ext cx="8229600" cy="4152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p:cNvSpPr/>
          <p:nvPr userDrawn="1"/>
        </p:nvSpPr>
        <p:spPr>
          <a:xfrm>
            <a:off x="0" y="4859867"/>
            <a:ext cx="9144000" cy="283633"/>
          </a:xfrm>
          <a:prstGeom prst="rect">
            <a:avLst/>
          </a:prstGeom>
          <a:gradFill flip="none" rotWithShape="1">
            <a:gsLst>
              <a:gs pos="100000">
                <a:schemeClr val="accent1"/>
              </a:gs>
              <a:gs pos="0">
                <a:schemeClr val="accent1">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normAutofit/>
          </a:bodyPr>
          <a:lstStyle/>
          <a:p>
            <a:pPr algn="ctr"/>
            <a:endParaRPr lang="en-US"/>
          </a:p>
        </p:txBody>
      </p:sp>
      <p:sp>
        <p:nvSpPr>
          <p:cNvPr id="11" name="Rectangle 10"/>
          <p:cNvSpPr/>
          <p:nvPr userDrawn="1"/>
        </p:nvSpPr>
        <p:spPr>
          <a:xfrm>
            <a:off x="0" y="4648200"/>
            <a:ext cx="1739900" cy="3429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normAutofit/>
          </a:bodyPr>
          <a:lstStyle/>
          <a:p>
            <a:pPr algn="ctr"/>
            <a:endParaRPr lang="en-US"/>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2909" y="4718134"/>
            <a:ext cx="1040291" cy="193804"/>
          </a:xfrm>
          <a:prstGeom prst="rect">
            <a:avLst/>
          </a:prstGeom>
        </p:spPr>
      </p:pic>
    </p:spTree>
    <p:extLst>
      <p:ext uri="{BB962C8B-B14F-4D97-AF65-F5344CB8AC3E}">
        <p14:creationId xmlns:p14="http://schemas.microsoft.com/office/powerpoint/2010/main" val="10787730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mpletely Blank">
    <p:spTree>
      <p:nvGrpSpPr>
        <p:cNvPr id="1" name=""/>
        <p:cNvGrpSpPr/>
        <p:nvPr/>
      </p:nvGrpSpPr>
      <p:grpSpPr>
        <a:xfrm>
          <a:off x="0" y="0"/>
          <a:ext cx="0" cy="0"/>
          <a:chOff x="0" y="0"/>
          <a:chExt cx="0" cy="0"/>
        </a:xfrm>
      </p:grpSpPr>
      <p:sp>
        <p:nvSpPr>
          <p:cNvPr id="5" name="Rectangle 4"/>
          <p:cNvSpPr/>
          <p:nvPr userDrawn="1"/>
        </p:nvSpPr>
        <p:spPr>
          <a:xfrm>
            <a:off x="0" y="4859867"/>
            <a:ext cx="9144000" cy="283633"/>
          </a:xfrm>
          <a:prstGeom prst="rect">
            <a:avLst/>
          </a:prstGeom>
          <a:gradFill flip="none" rotWithShape="1">
            <a:gsLst>
              <a:gs pos="100000">
                <a:schemeClr val="accent1"/>
              </a:gs>
              <a:gs pos="0">
                <a:schemeClr val="accent1">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normAutofit/>
          </a:bodyPr>
          <a:lstStyle/>
          <a:p>
            <a:pPr algn="ctr"/>
            <a:endParaRPr lang="en-US"/>
          </a:p>
        </p:txBody>
      </p:sp>
      <p:sp>
        <p:nvSpPr>
          <p:cNvPr id="6" name="Rectangle 5"/>
          <p:cNvSpPr/>
          <p:nvPr userDrawn="1"/>
        </p:nvSpPr>
        <p:spPr>
          <a:xfrm>
            <a:off x="0" y="4648200"/>
            <a:ext cx="1739900" cy="3429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normAutofit/>
          </a:bodyPr>
          <a:lstStyle/>
          <a:p>
            <a:pPr algn="ctr"/>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2909" y="4718134"/>
            <a:ext cx="1040291" cy="193804"/>
          </a:xfrm>
          <a:prstGeom prst="rect">
            <a:avLst/>
          </a:prstGeom>
        </p:spPr>
      </p:pic>
    </p:spTree>
    <p:extLst>
      <p:ext uri="{BB962C8B-B14F-4D97-AF65-F5344CB8AC3E}">
        <p14:creationId xmlns:p14="http://schemas.microsoft.com/office/powerpoint/2010/main" val="3139092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22" name="Picture 21" descr="Brandt Cover Image 01.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hidden">
          <a:xfrm>
            <a:off x="0" y="1380066"/>
            <a:ext cx="9144000" cy="1710267"/>
          </a:xfrm>
          <a:prstGeom prst="rect">
            <a:avLst/>
          </a:prstGeom>
        </p:spPr>
      </p:pic>
      <p:sp>
        <p:nvSpPr>
          <p:cNvPr id="15" name="Rectangle 14"/>
          <p:cNvSpPr/>
          <p:nvPr userDrawn="1"/>
        </p:nvSpPr>
        <p:spPr bwMode="hidden">
          <a:xfrm>
            <a:off x="0" y="4903470"/>
            <a:ext cx="5943600" cy="240030"/>
          </a:xfrm>
          <a:prstGeom prst="rect">
            <a:avLst/>
          </a:prstGeom>
          <a:gradFill flip="none" rotWithShape="1">
            <a:gsLst>
              <a:gs pos="0">
                <a:schemeClr val="accent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normAutofit fontScale="92500" lnSpcReduction="10000"/>
          </a:bodyPr>
          <a:lstStyle/>
          <a:p>
            <a:pPr algn="ctr"/>
            <a:endParaRPr lang="en-US"/>
          </a:p>
        </p:txBody>
      </p:sp>
      <p:sp>
        <p:nvSpPr>
          <p:cNvPr id="4" name="Date Placeholder 3"/>
          <p:cNvSpPr>
            <a:spLocks noGrp="1"/>
          </p:cNvSpPr>
          <p:nvPr>
            <p:ph type="dt" sz="half" idx="10"/>
          </p:nvPr>
        </p:nvSpPr>
        <p:spPr>
          <a:xfrm>
            <a:off x="6544344" y="4903470"/>
            <a:ext cx="2142457" cy="240030"/>
          </a:xfrm>
          <a:prstGeom prst="rect">
            <a:avLst/>
          </a:prstGeom>
        </p:spPr>
        <p:txBody>
          <a:bodyPr/>
          <a:lstStyle>
            <a:lvl1pPr>
              <a:defRPr>
                <a:solidFill>
                  <a:srgbClr val="000000"/>
                </a:solidFill>
              </a:defRPr>
            </a:lvl1pPr>
          </a:lstStyle>
          <a:p>
            <a:fld id="{A117F89A-96B9-2A4A-BBBA-7FBFEE316110}" type="datetime1">
              <a:rPr lang="en-US" smtClean="0"/>
              <a:t>9/9/22</a:t>
            </a:fld>
            <a:endParaRPr lang="en-US" dirty="0"/>
          </a:p>
        </p:txBody>
      </p:sp>
      <p:sp>
        <p:nvSpPr>
          <p:cNvPr id="5" name="Footer Placeholder 4"/>
          <p:cNvSpPr>
            <a:spLocks noGrp="1"/>
          </p:cNvSpPr>
          <p:nvPr>
            <p:ph type="ftr" sz="quarter" idx="11"/>
          </p:nvPr>
        </p:nvSpPr>
        <p:spPr>
          <a:xfrm>
            <a:off x="457200" y="4903470"/>
            <a:ext cx="6078324" cy="240030"/>
          </a:xfrm>
          <a:prstGeom prst="rect">
            <a:avLst/>
          </a:prstGeom>
        </p:spPr>
        <p:txBody>
          <a:bodyPr/>
          <a:lstStyle>
            <a:lvl1pPr>
              <a:defRPr>
                <a:solidFill>
                  <a:srgbClr val="000000"/>
                </a:solidFill>
              </a:defRPr>
            </a:lvl1pPr>
          </a:lstStyle>
          <a:p>
            <a:endParaRPr lang="en-US" dirty="0"/>
          </a:p>
        </p:txBody>
      </p:sp>
      <p:sp>
        <p:nvSpPr>
          <p:cNvPr id="6" name="Slide Number Placeholder 5"/>
          <p:cNvSpPr>
            <a:spLocks noGrp="1"/>
          </p:cNvSpPr>
          <p:nvPr>
            <p:ph type="sldNum" sz="quarter" idx="12"/>
          </p:nvPr>
        </p:nvSpPr>
        <p:spPr>
          <a:xfrm>
            <a:off x="8686800" y="4903470"/>
            <a:ext cx="457200" cy="240030"/>
          </a:xfrm>
          <a:prstGeom prst="rect">
            <a:avLst/>
          </a:prstGeom>
        </p:spPr>
        <p:txBody>
          <a:bodyPr/>
          <a:lstStyle/>
          <a:p>
            <a:fld id="{93FEE7FC-022F-4BA8-82F0-455D26230EFC}" type="slidenum">
              <a:rPr lang="en-US" smtClean="0"/>
              <a:pPr/>
              <a:t>‹#›</a:t>
            </a:fld>
            <a:endParaRPr lang="en-US" dirty="0"/>
          </a:p>
        </p:txBody>
      </p:sp>
      <p:grpSp>
        <p:nvGrpSpPr>
          <p:cNvPr id="17" name="Group 16"/>
          <p:cNvGrpSpPr/>
          <p:nvPr userDrawn="1"/>
        </p:nvGrpSpPr>
        <p:grpSpPr bwMode="hidden">
          <a:xfrm>
            <a:off x="0" y="2228850"/>
            <a:ext cx="8229600" cy="1200150"/>
            <a:chOff x="0" y="2971800"/>
            <a:chExt cx="8229600" cy="1600200"/>
          </a:xfrm>
          <a:gradFill flip="none" rotWithShape="1">
            <a:gsLst>
              <a:gs pos="0">
                <a:schemeClr val="accent1">
                  <a:lumMod val="75000"/>
                </a:schemeClr>
              </a:gs>
              <a:gs pos="100000">
                <a:schemeClr val="accent1"/>
              </a:gs>
            </a:gsLst>
            <a:lin ang="0" scaled="0"/>
            <a:tileRect/>
          </a:gradFill>
        </p:grpSpPr>
        <p:sp>
          <p:nvSpPr>
            <p:cNvPr id="18" name="Rectangle 8"/>
            <p:cNvSpPr>
              <a:spLocks noChangeArrowheads="1"/>
            </p:cNvSpPr>
            <p:nvPr userDrawn="1"/>
          </p:nvSpPr>
          <p:spPr bwMode="hidden">
            <a:xfrm>
              <a:off x="0" y="2971800"/>
              <a:ext cx="8229600" cy="1143000"/>
            </a:xfrm>
            <a:prstGeom prst="rect">
              <a:avLst/>
            </a:prstGeom>
            <a:grpFill/>
            <a:ln w="9525">
              <a:noFill/>
              <a:miter lim="800000"/>
              <a:headEnd/>
              <a:tailEnd/>
            </a:ln>
            <a:effectLst>
              <a:outerShdw blurRad="127000" dist="127000" dir="18900000" algn="tl" rotWithShape="0">
                <a:srgbClr val="000000">
                  <a:alpha val="35000"/>
                </a:srgbClr>
              </a:outerShdw>
            </a:effectLst>
          </p:spPr>
          <p:txBody>
            <a:bodyPr wrap="none" lIns="0" tIns="0" rIns="0" bIns="0" anchor="ctr">
              <a:prstTxWarp prst="textNoShape">
                <a:avLst/>
              </a:prstTxWarp>
            </a:bodyPr>
            <a:lstStyle/>
            <a:p>
              <a:endParaRPr lang="en-US" sz="1800" dirty="0"/>
            </a:p>
          </p:txBody>
        </p:sp>
        <p:sp>
          <p:nvSpPr>
            <p:cNvPr id="19" name="Rectangle 9"/>
            <p:cNvSpPr>
              <a:spLocks noChangeArrowheads="1"/>
            </p:cNvSpPr>
            <p:nvPr userDrawn="1"/>
          </p:nvSpPr>
          <p:spPr bwMode="hidden">
            <a:xfrm>
              <a:off x="0" y="3886200"/>
              <a:ext cx="5943600" cy="685800"/>
            </a:xfrm>
            <a:prstGeom prst="rect">
              <a:avLst/>
            </a:prstGeom>
            <a:grpFill/>
            <a:ln w="9525">
              <a:noFill/>
              <a:miter lim="800000"/>
              <a:headEnd/>
              <a:tailEnd/>
            </a:ln>
          </p:spPr>
          <p:txBody>
            <a:bodyPr wrap="none" lIns="0" tIns="0" rIns="0" bIns="0" anchor="ctr">
              <a:prstTxWarp prst="textNoShape">
                <a:avLst/>
              </a:prstTxWarp>
            </a:bodyPr>
            <a:lstStyle/>
            <a:p>
              <a:endParaRPr lang="en-US" sz="1800"/>
            </a:p>
          </p:txBody>
        </p:sp>
      </p:grpSp>
      <p:sp>
        <p:nvSpPr>
          <p:cNvPr id="20" name="Title 1"/>
          <p:cNvSpPr>
            <a:spLocks noGrp="1"/>
          </p:cNvSpPr>
          <p:nvPr>
            <p:ph type="ctrTitle"/>
          </p:nvPr>
        </p:nvSpPr>
        <p:spPr>
          <a:xfrm>
            <a:off x="457200" y="2228851"/>
            <a:ext cx="7315200" cy="1200149"/>
          </a:xfrm>
        </p:spPr>
        <p:txBody>
          <a:bodyPr tIns="137160" bIns="0" anchor="t" anchorCtr="0">
            <a:normAutofit/>
          </a:bodyPr>
          <a:lstStyle>
            <a:lvl1pPr>
              <a:defRPr sz="2800" b="0" i="0">
                <a:solidFill>
                  <a:schemeClr val="bg1"/>
                </a:solidFill>
              </a:defRPr>
            </a:lvl1pPr>
          </a:lstStyle>
          <a:p>
            <a:r>
              <a:rPr lang="en-US"/>
              <a:t>Click to edit Master title style</a:t>
            </a:r>
            <a:endParaRPr lang="en-US" dirty="0"/>
          </a:p>
        </p:txBody>
      </p:sp>
      <p:sp>
        <p:nvSpPr>
          <p:cNvPr id="21" name="Subtitle 2"/>
          <p:cNvSpPr>
            <a:spLocks noGrp="1"/>
          </p:cNvSpPr>
          <p:nvPr>
            <p:ph type="subTitle" idx="1"/>
          </p:nvPr>
        </p:nvSpPr>
        <p:spPr>
          <a:xfrm>
            <a:off x="457200" y="3600450"/>
            <a:ext cx="5486400" cy="857250"/>
          </a:xfrm>
        </p:spPr>
        <p:txBody>
          <a:bodyPr tIns="0">
            <a:normAutofit/>
          </a:bodyPr>
          <a:lstStyle>
            <a:lvl1pPr marL="0" indent="0" algn="l">
              <a:spcBef>
                <a:spcPts val="0"/>
              </a:spcBef>
              <a:buNone/>
              <a:defRPr sz="18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4" name="Slide Number Placeholder 5"/>
          <p:cNvSpPr txBox="1">
            <a:spLocks/>
          </p:cNvSpPr>
          <p:nvPr userDrawn="1"/>
        </p:nvSpPr>
        <p:spPr>
          <a:xfrm>
            <a:off x="8686800" y="4903470"/>
            <a:ext cx="457200" cy="240030"/>
          </a:xfrm>
          <a:prstGeom prst="rect">
            <a:avLst/>
          </a:prstGeom>
        </p:spPr>
        <p:txBody>
          <a:bodyPr vert="horz" lIns="0" tIns="0" rIns="0" bIns="82296" rtlCol="0" anchor="b" anchorCtr="0"/>
          <a:lstStyle>
            <a:defPPr>
              <a:defRPr lang="en-US"/>
            </a:defPPr>
            <a:lvl1pPr marL="0" algn="l" defTabSz="914400" rtl="0" eaLnBrk="1" latinLnBrk="0" hangingPunct="1">
              <a:defRPr sz="12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FEE7FC-022F-4BA8-82F0-455D26230EFC}" type="slidenum">
              <a:rPr lang="en-US" smtClean="0"/>
              <a:pPr/>
              <a:t>‹#›</a:t>
            </a:fld>
            <a:endParaRPr lang="en-US" dirty="0"/>
          </a:p>
        </p:txBody>
      </p:sp>
      <p:pic>
        <p:nvPicPr>
          <p:cNvPr id="25" name="Picture 2"/>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6121398" y="3477694"/>
            <a:ext cx="2581656" cy="1422258"/>
          </a:xfrm>
          <a:prstGeom prst="rect">
            <a:avLst/>
          </a:prstGeom>
          <a:noFill/>
          <a:ln w="9525">
            <a:noFill/>
            <a:miter lim="800000"/>
            <a:headEnd/>
            <a:tailEnd/>
          </a:ln>
          <a:effectLst/>
        </p:spPr>
      </p:pic>
    </p:spTree>
    <p:extLst>
      <p:ext uri="{BB962C8B-B14F-4D97-AF65-F5344CB8AC3E}">
        <p14:creationId xmlns:p14="http://schemas.microsoft.com/office/powerpoint/2010/main" val="1558598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sp>
        <p:nvSpPr>
          <p:cNvPr id="11" name="Title 10"/>
          <p:cNvSpPr>
            <a:spLocks noGrp="1"/>
          </p:cNvSpPr>
          <p:nvPr>
            <p:ph type="title"/>
          </p:nvPr>
        </p:nvSpPr>
        <p:spPr>
          <a:xfrm>
            <a:off x="0" y="2245783"/>
            <a:ext cx="7103533" cy="988483"/>
          </a:xfrm>
          <a:solidFill>
            <a:srgbClr val="D5140D">
              <a:alpha val="84000"/>
            </a:srgbClr>
          </a:solidFill>
        </p:spPr>
        <p:txBody>
          <a:bodyPr bIns="0" anchor="ctr">
            <a:normAutofit/>
          </a:bodyPr>
          <a:lstStyle>
            <a:lvl1pPr marL="457200">
              <a:spcBef>
                <a:spcPts val="0"/>
              </a:spcBef>
              <a:defRPr sz="3800">
                <a:solidFill>
                  <a:schemeClr val="bg1"/>
                </a:solidFill>
              </a:defRPr>
            </a:lvl1pPr>
          </a:lstStyle>
          <a:p>
            <a:r>
              <a:rPr lang="en-US" dirty="0"/>
              <a:t>Click to edit Master title style</a:t>
            </a:r>
          </a:p>
        </p:txBody>
      </p:sp>
      <p:sp>
        <p:nvSpPr>
          <p:cNvPr id="13" name="Text Placeholder 12"/>
          <p:cNvSpPr>
            <a:spLocks noGrp="1"/>
          </p:cNvSpPr>
          <p:nvPr>
            <p:ph type="body" sz="quarter" idx="10"/>
          </p:nvPr>
        </p:nvSpPr>
        <p:spPr>
          <a:xfrm>
            <a:off x="-1" y="3234266"/>
            <a:ext cx="6138333" cy="795867"/>
          </a:xfrm>
          <a:solidFill>
            <a:srgbClr val="78BE20">
              <a:alpha val="73000"/>
            </a:srgbClr>
          </a:solidFill>
        </p:spPr>
        <p:txBody>
          <a:bodyPr anchor="ctr">
            <a:noAutofit/>
          </a:bodyPr>
          <a:lstStyle>
            <a:lvl1pPr marL="457200" indent="0">
              <a:spcBef>
                <a:spcPts val="0"/>
              </a:spcBef>
              <a:buNone/>
              <a:defRPr sz="3200">
                <a:solidFill>
                  <a:srgbClr val="FFFFFF"/>
                </a:solidFill>
              </a:defRPr>
            </a:lvl1pPr>
          </a:lstStyle>
          <a:p>
            <a:pPr lvl="0"/>
            <a:r>
              <a:rPr lang="en-US" dirty="0"/>
              <a:t>Click to edit Master text styles</a:t>
            </a:r>
          </a:p>
        </p:txBody>
      </p:sp>
      <p:pic>
        <p:nvPicPr>
          <p:cNvPr id="15" name="Picture 14" descr="BRANDT-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776057" y="516465"/>
            <a:ext cx="1775276" cy="330201"/>
          </a:xfrm>
          <a:prstGeom prst="rect">
            <a:avLst/>
          </a:prstGeom>
        </p:spPr>
      </p:pic>
      <p:sp>
        <p:nvSpPr>
          <p:cNvPr id="17" name="Picture Placeholder 16"/>
          <p:cNvSpPr>
            <a:spLocks noGrp="1"/>
          </p:cNvSpPr>
          <p:nvPr>
            <p:ph type="pic" sz="quarter" idx="11"/>
          </p:nvPr>
        </p:nvSpPr>
        <p:spPr>
          <a:xfrm>
            <a:off x="490538" y="423334"/>
            <a:ext cx="2295525" cy="736600"/>
          </a:xfrm>
        </p:spPr>
        <p:txBody>
          <a:bodyPr>
            <a:normAutofit/>
          </a:bodyPr>
          <a:lstStyle>
            <a:lvl1pPr marL="0" indent="0">
              <a:buNone/>
              <a:defRPr sz="1600"/>
            </a:lvl1pPr>
          </a:lstStyle>
          <a:p>
            <a:endParaRPr lang="en-US" dirty="0"/>
          </a:p>
        </p:txBody>
      </p:sp>
    </p:spTree>
    <p:extLst>
      <p:ext uri="{BB962C8B-B14F-4D97-AF65-F5344CB8AC3E}">
        <p14:creationId xmlns:p14="http://schemas.microsoft.com/office/powerpoint/2010/main" val="36201275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1" name="Title 10"/>
          <p:cNvSpPr>
            <a:spLocks noGrp="1"/>
          </p:cNvSpPr>
          <p:nvPr>
            <p:ph type="title"/>
          </p:nvPr>
        </p:nvSpPr>
        <p:spPr>
          <a:xfrm>
            <a:off x="0" y="2245783"/>
            <a:ext cx="7103533" cy="988483"/>
          </a:xfrm>
          <a:solidFill>
            <a:srgbClr val="D5140D">
              <a:alpha val="84000"/>
            </a:srgbClr>
          </a:solidFill>
        </p:spPr>
        <p:txBody>
          <a:bodyPr bIns="0" anchor="ctr">
            <a:normAutofit/>
          </a:bodyPr>
          <a:lstStyle>
            <a:lvl1pPr marL="457200">
              <a:spcBef>
                <a:spcPts val="0"/>
              </a:spcBef>
              <a:defRPr sz="3800">
                <a:solidFill>
                  <a:schemeClr val="bg1"/>
                </a:solidFill>
              </a:defRPr>
            </a:lvl1pPr>
          </a:lstStyle>
          <a:p>
            <a:r>
              <a:rPr lang="en-US" dirty="0"/>
              <a:t>Click to edit Master title style</a:t>
            </a:r>
          </a:p>
        </p:txBody>
      </p:sp>
      <p:pic>
        <p:nvPicPr>
          <p:cNvPr id="15" name="Picture 14" descr="BRANDT-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776057" y="516465"/>
            <a:ext cx="1775276" cy="330201"/>
          </a:xfrm>
          <a:prstGeom prst="rect">
            <a:avLst/>
          </a:prstGeom>
        </p:spPr>
      </p:pic>
      <p:sp>
        <p:nvSpPr>
          <p:cNvPr id="5" name="Picture Placeholder 16"/>
          <p:cNvSpPr>
            <a:spLocks noGrp="1"/>
          </p:cNvSpPr>
          <p:nvPr>
            <p:ph type="pic" sz="quarter" idx="11"/>
          </p:nvPr>
        </p:nvSpPr>
        <p:spPr>
          <a:xfrm>
            <a:off x="490538" y="423334"/>
            <a:ext cx="2295525" cy="736600"/>
          </a:xfrm>
        </p:spPr>
        <p:txBody>
          <a:bodyPr>
            <a:normAutofit/>
          </a:bodyPr>
          <a:lstStyle>
            <a:lvl1pPr marL="0" indent="0">
              <a:buNone/>
              <a:defRPr sz="1600"/>
            </a:lvl1pPr>
          </a:lstStyle>
          <a:p>
            <a:endParaRPr lang="en-US" dirty="0"/>
          </a:p>
        </p:txBody>
      </p:sp>
    </p:spTree>
    <p:extLst>
      <p:ext uri="{BB962C8B-B14F-4D97-AF65-F5344CB8AC3E}">
        <p14:creationId xmlns:p14="http://schemas.microsoft.com/office/powerpoint/2010/main" val="2880973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9261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hidden">
          <a:xfrm>
            <a:off x="0" y="0"/>
            <a:ext cx="9144000" cy="3090333"/>
          </a:xfrm>
          <a:prstGeom prst="rect">
            <a:avLst/>
          </a:prstGeom>
        </p:spPr>
      </p:pic>
      <p:sp>
        <p:nvSpPr>
          <p:cNvPr id="17" name="Rectangle 16"/>
          <p:cNvSpPr/>
          <p:nvPr userDrawn="1"/>
        </p:nvSpPr>
        <p:spPr bwMode="hidden">
          <a:xfrm>
            <a:off x="0" y="4903470"/>
            <a:ext cx="5943600" cy="240030"/>
          </a:xfrm>
          <a:prstGeom prst="rect">
            <a:avLst/>
          </a:prstGeom>
          <a:gradFill flip="none" rotWithShape="1">
            <a:gsLst>
              <a:gs pos="0">
                <a:schemeClr val="accent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normAutofit fontScale="92500" lnSpcReduction="10000"/>
          </a:bodyPr>
          <a:lstStyle/>
          <a:p>
            <a:pPr algn="ctr"/>
            <a:endParaRPr lang="en-US"/>
          </a:p>
        </p:txBody>
      </p:sp>
      <p:grpSp>
        <p:nvGrpSpPr>
          <p:cNvPr id="13" name="Group 12"/>
          <p:cNvGrpSpPr/>
          <p:nvPr userDrawn="1"/>
        </p:nvGrpSpPr>
        <p:grpSpPr bwMode="hidden">
          <a:xfrm>
            <a:off x="0" y="2228850"/>
            <a:ext cx="8229600" cy="1200150"/>
            <a:chOff x="0" y="2971800"/>
            <a:chExt cx="8229600" cy="1600200"/>
          </a:xfrm>
          <a:gradFill flip="none" rotWithShape="1">
            <a:gsLst>
              <a:gs pos="0">
                <a:schemeClr val="accent1">
                  <a:lumMod val="75000"/>
                </a:schemeClr>
              </a:gs>
              <a:gs pos="100000">
                <a:schemeClr val="accent1"/>
              </a:gs>
            </a:gsLst>
            <a:lin ang="0" scaled="0"/>
            <a:tileRect/>
          </a:gradFill>
        </p:grpSpPr>
        <p:sp>
          <p:nvSpPr>
            <p:cNvPr id="14" name="Rectangle 8"/>
            <p:cNvSpPr>
              <a:spLocks noChangeArrowheads="1"/>
            </p:cNvSpPr>
            <p:nvPr userDrawn="1"/>
          </p:nvSpPr>
          <p:spPr bwMode="hidden">
            <a:xfrm>
              <a:off x="0" y="2971800"/>
              <a:ext cx="8229600" cy="1143000"/>
            </a:xfrm>
            <a:prstGeom prst="rect">
              <a:avLst/>
            </a:prstGeom>
            <a:grpFill/>
            <a:ln w="9525">
              <a:noFill/>
              <a:miter lim="800000"/>
              <a:headEnd/>
              <a:tailEnd/>
            </a:ln>
            <a:effectLst>
              <a:outerShdw blurRad="127000" dist="127000" dir="18900000" algn="tl" rotWithShape="0">
                <a:srgbClr val="000000">
                  <a:alpha val="35000"/>
                </a:srgbClr>
              </a:outerShdw>
            </a:effectLst>
          </p:spPr>
          <p:txBody>
            <a:bodyPr wrap="none" lIns="0" tIns="0" rIns="0" bIns="0" anchor="ctr">
              <a:prstTxWarp prst="textNoShape">
                <a:avLst/>
              </a:prstTxWarp>
            </a:bodyPr>
            <a:lstStyle/>
            <a:p>
              <a:endParaRPr lang="en-US" sz="1800" dirty="0"/>
            </a:p>
          </p:txBody>
        </p:sp>
        <p:sp>
          <p:nvSpPr>
            <p:cNvPr id="15" name="Rectangle 9"/>
            <p:cNvSpPr>
              <a:spLocks noChangeArrowheads="1"/>
            </p:cNvSpPr>
            <p:nvPr userDrawn="1"/>
          </p:nvSpPr>
          <p:spPr bwMode="hidden">
            <a:xfrm>
              <a:off x="0" y="3886200"/>
              <a:ext cx="5943600" cy="685800"/>
            </a:xfrm>
            <a:prstGeom prst="rect">
              <a:avLst/>
            </a:prstGeom>
            <a:grpFill/>
            <a:ln w="9525">
              <a:noFill/>
              <a:miter lim="800000"/>
              <a:headEnd/>
              <a:tailEnd/>
            </a:ln>
          </p:spPr>
          <p:txBody>
            <a:bodyPr wrap="none" lIns="0" tIns="0" rIns="0" bIns="0" anchor="ctr">
              <a:prstTxWarp prst="textNoShape">
                <a:avLst/>
              </a:prstTxWarp>
            </a:bodyPr>
            <a:lstStyle/>
            <a:p>
              <a:endParaRPr lang="en-US" sz="1800"/>
            </a:p>
          </p:txBody>
        </p:sp>
      </p:grpSp>
      <p:sp>
        <p:nvSpPr>
          <p:cNvPr id="2" name="Title 1"/>
          <p:cNvSpPr>
            <a:spLocks noGrp="1"/>
          </p:cNvSpPr>
          <p:nvPr>
            <p:ph type="title"/>
          </p:nvPr>
        </p:nvSpPr>
        <p:spPr>
          <a:xfrm>
            <a:off x="457200" y="2228850"/>
            <a:ext cx="7315200" cy="1200150"/>
          </a:xfrm>
        </p:spPr>
        <p:txBody>
          <a:bodyPr tIns="137160" bIns="0" anchor="t">
            <a:normAutofit/>
          </a:bodyPr>
          <a:lstStyle>
            <a:lvl1pPr algn="l">
              <a:lnSpc>
                <a:spcPct val="120000"/>
              </a:lnSpc>
              <a:defRPr sz="2800" b="0" i="0" cap="none">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457200" y="3600450"/>
            <a:ext cx="5486400" cy="857250"/>
          </a:xfrm>
        </p:spPr>
        <p:txBody>
          <a:bodyPr lIns="0" tIns="0" rIns="0" bIns="0" anchor="t" anchorCtr="0">
            <a:normAutofit/>
          </a:bodyPr>
          <a:lstStyle>
            <a:lvl1pPr marL="0" indent="0">
              <a:spcBef>
                <a:spcPts val="0"/>
              </a:spcBef>
              <a:buNone/>
              <a:defRPr sz="18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8686800" y="4903470"/>
            <a:ext cx="457200" cy="240030"/>
          </a:xfrm>
          <a:prstGeom prst="rect">
            <a:avLst/>
          </a:prstGeom>
        </p:spPr>
        <p:txBody>
          <a:bodyPr/>
          <a:lstStyle>
            <a:lvl1pPr>
              <a:defRPr>
                <a:solidFill>
                  <a:schemeClr val="bg1"/>
                </a:solidFill>
              </a:defRPr>
            </a:lvl1pPr>
          </a:lstStyle>
          <a:p>
            <a:fld id="{93FEE7FC-022F-4BA8-82F0-455D26230EFC}" type="slidenum">
              <a:rPr lang="en-US" smtClean="0"/>
              <a:pPr/>
              <a:t>‹#›</a:t>
            </a:fld>
            <a:endParaRPr lang="en-US" dirty="0"/>
          </a:p>
        </p:txBody>
      </p:sp>
      <p:pic>
        <p:nvPicPr>
          <p:cNvPr id="18" name="Picture 17" descr="BRANDT-logo.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53242" y="4343399"/>
            <a:ext cx="1957357" cy="364068"/>
          </a:xfrm>
          <a:prstGeom prst="rect">
            <a:avLst/>
          </a:prstGeom>
        </p:spPr>
      </p:pic>
    </p:spTree>
    <p:extLst>
      <p:ext uri="{BB962C8B-B14F-4D97-AF65-F5344CB8AC3E}">
        <p14:creationId xmlns:p14="http://schemas.microsoft.com/office/powerpoint/2010/main" val="2666413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Almond">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hidden">
          <a:xfrm>
            <a:off x="0" y="0"/>
            <a:ext cx="9144000" cy="3081867"/>
          </a:xfrm>
          <a:prstGeom prst="rect">
            <a:avLst/>
          </a:prstGeom>
        </p:spPr>
      </p:pic>
      <p:sp>
        <p:nvSpPr>
          <p:cNvPr id="17" name="Rectangle 16"/>
          <p:cNvSpPr/>
          <p:nvPr userDrawn="1"/>
        </p:nvSpPr>
        <p:spPr bwMode="hidden">
          <a:xfrm>
            <a:off x="0" y="4903470"/>
            <a:ext cx="5943600" cy="240030"/>
          </a:xfrm>
          <a:prstGeom prst="rect">
            <a:avLst/>
          </a:prstGeom>
          <a:gradFill flip="none" rotWithShape="1">
            <a:gsLst>
              <a:gs pos="0">
                <a:schemeClr val="accent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normAutofit fontScale="92500" lnSpcReduction="10000"/>
          </a:bodyPr>
          <a:lstStyle/>
          <a:p>
            <a:pPr algn="ctr"/>
            <a:endParaRPr lang="en-US"/>
          </a:p>
        </p:txBody>
      </p:sp>
      <p:grpSp>
        <p:nvGrpSpPr>
          <p:cNvPr id="13" name="Group 12"/>
          <p:cNvGrpSpPr/>
          <p:nvPr userDrawn="1"/>
        </p:nvGrpSpPr>
        <p:grpSpPr bwMode="hidden">
          <a:xfrm>
            <a:off x="0" y="2228850"/>
            <a:ext cx="8229600" cy="1200150"/>
            <a:chOff x="0" y="2971800"/>
            <a:chExt cx="8229600" cy="1600200"/>
          </a:xfrm>
          <a:gradFill flip="none" rotWithShape="1">
            <a:gsLst>
              <a:gs pos="0">
                <a:schemeClr val="accent1">
                  <a:lumMod val="75000"/>
                </a:schemeClr>
              </a:gs>
              <a:gs pos="100000">
                <a:schemeClr val="accent1"/>
              </a:gs>
            </a:gsLst>
            <a:lin ang="0" scaled="0"/>
            <a:tileRect/>
          </a:gradFill>
        </p:grpSpPr>
        <p:sp>
          <p:nvSpPr>
            <p:cNvPr id="14" name="Rectangle 8"/>
            <p:cNvSpPr>
              <a:spLocks noChangeArrowheads="1"/>
            </p:cNvSpPr>
            <p:nvPr userDrawn="1"/>
          </p:nvSpPr>
          <p:spPr bwMode="hidden">
            <a:xfrm>
              <a:off x="0" y="2971800"/>
              <a:ext cx="8229600" cy="1143000"/>
            </a:xfrm>
            <a:prstGeom prst="rect">
              <a:avLst/>
            </a:prstGeom>
            <a:grpFill/>
            <a:ln w="9525">
              <a:noFill/>
              <a:miter lim="800000"/>
              <a:headEnd/>
              <a:tailEnd/>
            </a:ln>
            <a:effectLst>
              <a:outerShdw blurRad="127000" dist="127000" dir="18900000" algn="tl" rotWithShape="0">
                <a:srgbClr val="000000">
                  <a:alpha val="35000"/>
                </a:srgbClr>
              </a:outerShdw>
            </a:effectLst>
          </p:spPr>
          <p:txBody>
            <a:bodyPr wrap="none" lIns="0" tIns="0" rIns="0" bIns="0" anchor="ctr">
              <a:prstTxWarp prst="textNoShape">
                <a:avLst/>
              </a:prstTxWarp>
            </a:bodyPr>
            <a:lstStyle/>
            <a:p>
              <a:endParaRPr lang="en-US" sz="1800" dirty="0"/>
            </a:p>
          </p:txBody>
        </p:sp>
        <p:sp>
          <p:nvSpPr>
            <p:cNvPr id="15" name="Rectangle 9"/>
            <p:cNvSpPr>
              <a:spLocks noChangeArrowheads="1"/>
            </p:cNvSpPr>
            <p:nvPr userDrawn="1"/>
          </p:nvSpPr>
          <p:spPr bwMode="hidden">
            <a:xfrm>
              <a:off x="0" y="3886200"/>
              <a:ext cx="5943600" cy="685800"/>
            </a:xfrm>
            <a:prstGeom prst="rect">
              <a:avLst/>
            </a:prstGeom>
            <a:grpFill/>
            <a:ln w="9525">
              <a:noFill/>
              <a:miter lim="800000"/>
              <a:headEnd/>
              <a:tailEnd/>
            </a:ln>
          </p:spPr>
          <p:txBody>
            <a:bodyPr wrap="none" lIns="0" tIns="0" rIns="0" bIns="0" anchor="ctr">
              <a:prstTxWarp prst="textNoShape">
                <a:avLst/>
              </a:prstTxWarp>
            </a:bodyPr>
            <a:lstStyle/>
            <a:p>
              <a:endParaRPr lang="en-US" sz="1800"/>
            </a:p>
          </p:txBody>
        </p:sp>
      </p:grpSp>
      <p:sp>
        <p:nvSpPr>
          <p:cNvPr id="2" name="Title 1"/>
          <p:cNvSpPr>
            <a:spLocks noGrp="1"/>
          </p:cNvSpPr>
          <p:nvPr>
            <p:ph type="title"/>
          </p:nvPr>
        </p:nvSpPr>
        <p:spPr>
          <a:xfrm>
            <a:off x="457200" y="2228850"/>
            <a:ext cx="7315200" cy="1200150"/>
          </a:xfrm>
        </p:spPr>
        <p:txBody>
          <a:bodyPr tIns="137160" bIns="0" anchor="t">
            <a:normAutofit/>
          </a:bodyPr>
          <a:lstStyle>
            <a:lvl1pPr algn="l">
              <a:lnSpc>
                <a:spcPct val="120000"/>
              </a:lnSpc>
              <a:defRPr sz="2800" b="0" i="0" cap="none">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457200" y="3600450"/>
            <a:ext cx="5486400" cy="857250"/>
          </a:xfrm>
        </p:spPr>
        <p:txBody>
          <a:bodyPr lIns="0" tIns="0" rIns="0" bIns="0" anchor="t" anchorCtr="0">
            <a:normAutofit/>
          </a:bodyPr>
          <a:lstStyle>
            <a:lvl1pPr marL="0" indent="0">
              <a:spcBef>
                <a:spcPts val="0"/>
              </a:spcBef>
              <a:buNone/>
              <a:defRPr sz="18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8686800" y="4903470"/>
            <a:ext cx="457200" cy="240030"/>
          </a:xfrm>
          <a:prstGeom prst="rect">
            <a:avLst/>
          </a:prstGeom>
        </p:spPr>
        <p:txBody>
          <a:bodyPr/>
          <a:lstStyle>
            <a:lvl1pPr>
              <a:defRPr>
                <a:solidFill>
                  <a:schemeClr val="bg1"/>
                </a:solidFill>
              </a:defRPr>
            </a:lvl1pPr>
          </a:lstStyle>
          <a:p>
            <a:fld id="{93FEE7FC-022F-4BA8-82F0-455D26230EFC}" type="slidenum">
              <a:rPr lang="en-US" smtClean="0"/>
              <a:pPr/>
              <a:t>‹#›</a:t>
            </a:fld>
            <a:endParaRPr lang="en-US" dirty="0"/>
          </a:p>
        </p:txBody>
      </p:sp>
      <p:pic>
        <p:nvPicPr>
          <p:cNvPr id="11" name="Picture 10" descr="BRANDT-logo.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53242" y="4343399"/>
            <a:ext cx="1957357" cy="364068"/>
          </a:xfrm>
          <a:prstGeom prst="rect">
            <a:avLst/>
          </a:prstGeom>
        </p:spPr>
      </p:pic>
    </p:spTree>
    <p:extLst>
      <p:ext uri="{BB962C8B-B14F-4D97-AF65-F5344CB8AC3E}">
        <p14:creationId xmlns:p14="http://schemas.microsoft.com/office/powerpoint/2010/main" val="2640359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Appl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hidden">
          <a:xfrm>
            <a:off x="0" y="0"/>
            <a:ext cx="9144000" cy="3081867"/>
          </a:xfrm>
          <a:prstGeom prst="rect">
            <a:avLst/>
          </a:prstGeom>
        </p:spPr>
      </p:pic>
      <p:sp>
        <p:nvSpPr>
          <p:cNvPr id="17" name="Rectangle 16"/>
          <p:cNvSpPr/>
          <p:nvPr userDrawn="1"/>
        </p:nvSpPr>
        <p:spPr bwMode="hidden">
          <a:xfrm>
            <a:off x="0" y="4903470"/>
            <a:ext cx="5943600" cy="240030"/>
          </a:xfrm>
          <a:prstGeom prst="rect">
            <a:avLst/>
          </a:prstGeom>
          <a:gradFill flip="none" rotWithShape="1">
            <a:gsLst>
              <a:gs pos="0">
                <a:schemeClr val="accent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normAutofit fontScale="92500" lnSpcReduction="10000"/>
          </a:bodyPr>
          <a:lstStyle/>
          <a:p>
            <a:pPr algn="ctr"/>
            <a:endParaRPr lang="en-US"/>
          </a:p>
        </p:txBody>
      </p:sp>
      <p:grpSp>
        <p:nvGrpSpPr>
          <p:cNvPr id="13" name="Group 12"/>
          <p:cNvGrpSpPr/>
          <p:nvPr userDrawn="1"/>
        </p:nvGrpSpPr>
        <p:grpSpPr bwMode="hidden">
          <a:xfrm>
            <a:off x="0" y="2228850"/>
            <a:ext cx="8229600" cy="1200150"/>
            <a:chOff x="0" y="2971800"/>
            <a:chExt cx="8229600" cy="1600200"/>
          </a:xfrm>
          <a:gradFill flip="none" rotWithShape="1">
            <a:gsLst>
              <a:gs pos="0">
                <a:schemeClr val="accent1">
                  <a:lumMod val="75000"/>
                </a:schemeClr>
              </a:gs>
              <a:gs pos="100000">
                <a:schemeClr val="accent1"/>
              </a:gs>
            </a:gsLst>
            <a:lin ang="0" scaled="0"/>
            <a:tileRect/>
          </a:gradFill>
        </p:grpSpPr>
        <p:sp>
          <p:nvSpPr>
            <p:cNvPr id="14" name="Rectangle 8"/>
            <p:cNvSpPr>
              <a:spLocks noChangeArrowheads="1"/>
            </p:cNvSpPr>
            <p:nvPr userDrawn="1"/>
          </p:nvSpPr>
          <p:spPr bwMode="hidden">
            <a:xfrm>
              <a:off x="0" y="2971800"/>
              <a:ext cx="8229600" cy="1143000"/>
            </a:xfrm>
            <a:prstGeom prst="rect">
              <a:avLst/>
            </a:prstGeom>
            <a:grpFill/>
            <a:ln w="9525">
              <a:noFill/>
              <a:miter lim="800000"/>
              <a:headEnd/>
              <a:tailEnd/>
            </a:ln>
            <a:effectLst>
              <a:outerShdw blurRad="127000" dist="127000" dir="18900000" algn="tl" rotWithShape="0">
                <a:srgbClr val="000000">
                  <a:alpha val="35000"/>
                </a:srgbClr>
              </a:outerShdw>
            </a:effectLst>
          </p:spPr>
          <p:txBody>
            <a:bodyPr wrap="none" lIns="0" tIns="0" rIns="0" bIns="0" anchor="ctr">
              <a:prstTxWarp prst="textNoShape">
                <a:avLst/>
              </a:prstTxWarp>
            </a:bodyPr>
            <a:lstStyle/>
            <a:p>
              <a:endParaRPr lang="en-US" sz="1800" dirty="0"/>
            </a:p>
          </p:txBody>
        </p:sp>
        <p:sp>
          <p:nvSpPr>
            <p:cNvPr id="15" name="Rectangle 9"/>
            <p:cNvSpPr>
              <a:spLocks noChangeArrowheads="1"/>
            </p:cNvSpPr>
            <p:nvPr userDrawn="1"/>
          </p:nvSpPr>
          <p:spPr bwMode="hidden">
            <a:xfrm>
              <a:off x="0" y="3886200"/>
              <a:ext cx="5943600" cy="685800"/>
            </a:xfrm>
            <a:prstGeom prst="rect">
              <a:avLst/>
            </a:prstGeom>
            <a:grpFill/>
            <a:ln w="9525">
              <a:noFill/>
              <a:miter lim="800000"/>
              <a:headEnd/>
              <a:tailEnd/>
            </a:ln>
          </p:spPr>
          <p:txBody>
            <a:bodyPr wrap="none" lIns="0" tIns="0" rIns="0" bIns="0" anchor="ctr">
              <a:prstTxWarp prst="textNoShape">
                <a:avLst/>
              </a:prstTxWarp>
            </a:bodyPr>
            <a:lstStyle/>
            <a:p>
              <a:endParaRPr lang="en-US" sz="1800"/>
            </a:p>
          </p:txBody>
        </p:sp>
      </p:grpSp>
      <p:sp>
        <p:nvSpPr>
          <p:cNvPr id="2" name="Title 1"/>
          <p:cNvSpPr>
            <a:spLocks noGrp="1"/>
          </p:cNvSpPr>
          <p:nvPr>
            <p:ph type="title"/>
          </p:nvPr>
        </p:nvSpPr>
        <p:spPr>
          <a:xfrm>
            <a:off x="457200" y="2228850"/>
            <a:ext cx="7315200" cy="1200150"/>
          </a:xfrm>
        </p:spPr>
        <p:txBody>
          <a:bodyPr tIns="137160" bIns="0" anchor="t">
            <a:normAutofit/>
          </a:bodyPr>
          <a:lstStyle>
            <a:lvl1pPr algn="l">
              <a:lnSpc>
                <a:spcPct val="120000"/>
              </a:lnSpc>
              <a:defRPr sz="2800" b="0" i="0" cap="none">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457200" y="3600450"/>
            <a:ext cx="5486400" cy="857250"/>
          </a:xfrm>
        </p:spPr>
        <p:txBody>
          <a:bodyPr lIns="0" tIns="0" rIns="0" bIns="0" anchor="t" anchorCtr="0">
            <a:normAutofit/>
          </a:bodyPr>
          <a:lstStyle>
            <a:lvl1pPr marL="0" indent="0">
              <a:spcBef>
                <a:spcPts val="0"/>
              </a:spcBef>
              <a:buNone/>
              <a:defRPr sz="18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8686800" y="4903470"/>
            <a:ext cx="457200" cy="240030"/>
          </a:xfrm>
          <a:prstGeom prst="rect">
            <a:avLst/>
          </a:prstGeom>
        </p:spPr>
        <p:txBody>
          <a:bodyPr/>
          <a:lstStyle>
            <a:lvl1pPr>
              <a:defRPr>
                <a:solidFill>
                  <a:schemeClr val="bg1"/>
                </a:solidFill>
              </a:defRPr>
            </a:lvl1pPr>
          </a:lstStyle>
          <a:p>
            <a:fld id="{93FEE7FC-022F-4BA8-82F0-455D26230EFC}" type="slidenum">
              <a:rPr lang="en-US" smtClean="0"/>
              <a:pPr/>
              <a:t>‹#›</a:t>
            </a:fld>
            <a:endParaRPr lang="en-US" dirty="0"/>
          </a:p>
        </p:txBody>
      </p:sp>
      <p:pic>
        <p:nvPicPr>
          <p:cNvPr id="12" name="Picture 11" descr="BRANDT-logo.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53242" y="4343399"/>
            <a:ext cx="1957357" cy="364068"/>
          </a:xfrm>
          <a:prstGeom prst="rect">
            <a:avLst/>
          </a:prstGeom>
        </p:spPr>
      </p:pic>
    </p:spTree>
    <p:extLst>
      <p:ext uri="{BB962C8B-B14F-4D97-AF65-F5344CB8AC3E}">
        <p14:creationId xmlns:p14="http://schemas.microsoft.com/office/powerpoint/2010/main" val="449223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Berry">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hidden">
          <a:xfrm>
            <a:off x="0" y="0"/>
            <a:ext cx="9144000" cy="3081867"/>
          </a:xfrm>
          <a:prstGeom prst="rect">
            <a:avLst/>
          </a:prstGeom>
        </p:spPr>
      </p:pic>
      <p:sp>
        <p:nvSpPr>
          <p:cNvPr id="17" name="Rectangle 16"/>
          <p:cNvSpPr/>
          <p:nvPr userDrawn="1"/>
        </p:nvSpPr>
        <p:spPr bwMode="hidden">
          <a:xfrm>
            <a:off x="0" y="4903470"/>
            <a:ext cx="5943600" cy="240030"/>
          </a:xfrm>
          <a:prstGeom prst="rect">
            <a:avLst/>
          </a:prstGeom>
          <a:gradFill flip="none" rotWithShape="1">
            <a:gsLst>
              <a:gs pos="0">
                <a:schemeClr val="accent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normAutofit fontScale="92500" lnSpcReduction="10000"/>
          </a:bodyPr>
          <a:lstStyle/>
          <a:p>
            <a:pPr algn="ctr"/>
            <a:endParaRPr lang="en-US"/>
          </a:p>
        </p:txBody>
      </p:sp>
      <p:grpSp>
        <p:nvGrpSpPr>
          <p:cNvPr id="13" name="Group 12"/>
          <p:cNvGrpSpPr/>
          <p:nvPr userDrawn="1"/>
        </p:nvGrpSpPr>
        <p:grpSpPr bwMode="hidden">
          <a:xfrm>
            <a:off x="0" y="2228850"/>
            <a:ext cx="8229600" cy="1200150"/>
            <a:chOff x="0" y="2971800"/>
            <a:chExt cx="8229600" cy="1600200"/>
          </a:xfrm>
          <a:gradFill flip="none" rotWithShape="1">
            <a:gsLst>
              <a:gs pos="0">
                <a:schemeClr val="accent1">
                  <a:lumMod val="75000"/>
                </a:schemeClr>
              </a:gs>
              <a:gs pos="100000">
                <a:schemeClr val="accent1"/>
              </a:gs>
            </a:gsLst>
            <a:lin ang="0" scaled="0"/>
            <a:tileRect/>
          </a:gradFill>
        </p:grpSpPr>
        <p:sp>
          <p:nvSpPr>
            <p:cNvPr id="14" name="Rectangle 8"/>
            <p:cNvSpPr>
              <a:spLocks noChangeArrowheads="1"/>
            </p:cNvSpPr>
            <p:nvPr userDrawn="1"/>
          </p:nvSpPr>
          <p:spPr bwMode="hidden">
            <a:xfrm>
              <a:off x="0" y="2971800"/>
              <a:ext cx="8229600" cy="1143000"/>
            </a:xfrm>
            <a:prstGeom prst="rect">
              <a:avLst/>
            </a:prstGeom>
            <a:grpFill/>
            <a:ln w="9525">
              <a:noFill/>
              <a:miter lim="800000"/>
              <a:headEnd/>
              <a:tailEnd/>
            </a:ln>
            <a:effectLst>
              <a:outerShdw blurRad="127000" dist="127000" dir="18900000" algn="tl" rotWithShape="0">
                <a:srgbClr val="000000">
                  <a:alpha val="35000"/>
                </a:srgbClr>
              </a:outerShdw>
            </a:effectLst>
          </p:spPr>
          <p:txBody>
            <a:bodyPr wrap="none" lIns="0" tIns="0" rIns="0" bIns="0" anchor="ctr">
              <a:prstTxWarp prst="textNoShape">
                <a:avLst/>
              </a:prstTxWarp>
            </a:bodyPr>
            <a:lstStyle/>
            <a:p>
              <a:endParaRPr lang="en-US" sz="1800" dirty="0"/>
            </a:p>
          </p:txBody>
        </p:sp>
        <p:sp>
          <p:nvSpPr>
            <p:cNvPr id="15" name="Rectangle 9"/>
            <p:cNvSpPr>
              <a:spLocks noChangeArrowheads="1"/>
            </p:cNvSpPr>
            <p:nvPr userDrawn="1"/>
          </p:nvSpPr>
          <p:spPr bwMode="hidden">
            <a:xfrm>
              <a:off x="0" y="3886200"/>
              <a:ext cx="5943600" cy="685800"/>
            </a:xfrm>
            <a:prstGeom prst="rect">
              <a:avLst/>
            </a:prstGeom>
            <a:grpFill/>
            <a:ln w="9525">
              <a:noFill/>
              <a:miter lim="800000"/>
              <a:headEnd/>
              <a:tailEnd/>
            </a:ln>
          </p:spPr>
          <p:txBody>
            <a:bodyPr wrap="none" lIns="0" tIns="0" rIns="0" bIns="0" anchor="ctr">
              <a:prstTxWarp prst="textNoShape">
                <a:avLst/>
              </a:prstTxWarp>
            </a:bodyPr>
            <a:lstStyle/>
            <a:p>
              <a:endParaRPr lang="en-US" sz="1800"/>
            </a:p>
          </p:txBody>
        </p:sp>
      </p:grpSp>
      <p:sp>
        <p:nvSpPr>
          <p:cNvPr id="2" name="Title 1"/>
          <p:cNvSpPr>
            <a:spLocks noGrp="1"/>
          </p:cNvSpPr>
          <p:nvPr>
            <p:ph type="title"/>
          </p:nvPr>
        </p:nvSpPr>
        <p:spPr>
          <a:xfrm>
            <a:off x="457200" y="2228850"/>
            <a:ext cx="7315200" cy="1200150"/>
          </a:xfrm>
        </p:spPr>
        <p:txBody>
          <a:bodyPr tIns="137160" bIns="0" anchor="t">
            <a:normAutofit/>
          </a:bodyPr>
          <a:lstStyle>
            <a:lvl1pPr algn="l">
              <a:lnSpc>
                <a:spcPct val="120000"/>
              </a:lnSpc>
              <a:defRPr sz="2800" b="0" i="0" cap="none">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457200" y="3600450"/>
            <a:ext cx="5486400" cy="857250"/>
          </a:xfrm>
        </p:spPr>
        <p:txBody>
          <a:bodyPr lIns="0" tIns="0" rIns="0" bIns="0" anchor="t" anchorCtr="0">
            <a:normAutofit/>
          </a:bodyPr>
          <a:lstStyle>
            <a:lvl1pPr marL="0" indent="0">
              <a:spcBef>
                <a:spcPts val="0"/>
              </a:spcBef>
              <a:buNone/>
              <a:defRPr sz="18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8686800" y="4903470"/>
            <a:ext cx="457200" cy="240030"/>
          </a:xfrm>
          <a:prstGeom prst="rect">
            <a:avLst/>
          </a:prstGeom>
        </p:spPr>
        <p:txBody>
          <a:bodyPr/>
          <a:lstStyle>
            <a:lvl1pPr>
              <a:defRPr>
                <a:solidFill>
                  <a:schemeClr val="bg1"/>
                </a:solidFill>
              </a:defRPr>
            </a:lvl1pPr>
          </a:lstStyle>
          <a:p>
            <a:fld id="{93FEE7FC-022F-4BA8-82F0-455D26230EFC}" type="slidenum">
              <a:rPr lang="en-US" smtClean="0"/>
              <a:pPr/>
              <a:t>‹#›</a:t>
            </a:fld>
            <a:endParaRPr lang="en-US" dirty="0"/>
          </a:p>
        </p:txBody>
      </p:sp>
      <p:pic>
        <p:nvPicPr>
          <p:cNvPr id="11" name="Picture 10" descr="BRANDT-logo.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53242" y="4343399"/>
            <a:ext cx="1957357" cy="364068"/>
          </a:xfrm>
          <a:prstGeom prst="rect">
            <a:avLst/>
          </a:prstGeom>
        </p:spPr>
      </p:pic>
    </p:spTree>
    <p:extLst>
      <p:ext uri="{BB962C8B-B14F-4D97-AF65-F5344CB8AC3E}">
        <p14:creationId xmlns:p14="http://schemas.microsoft.com/office/powerpoint/2010/main" val="3603247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Section Header Tomato">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hidden">
          <a:xfrm>
            <a:off x="0" y="0"/>
            <a:ext cx="9144000" cy="3081867"/>
          </a:xfrm>
          <a:prstGeom prst="rect">
            <a:avLst/>
          </a:prstGeom>
        </p:spPr>
      </p:pic>
      <p:sp>
        <p:nvSpPr>
          <p:cNvPr id="17" name="Rectangle 16"/>
          <p:cNvSpPr/>
          <p:nvPr userDrawn="1"/>
        </p:nvSpPr>
        <p:spPr bwMode="hidden">
          <a:xfrm>
            <a:off x="0" y="4903470"/>
            <a:ext cx="5943600" cy="240030"/>
          </a:xfrm>
          <a:prstGeom prst="rect">
            <a:avLst/>
          </a:prstGeom>
          <a:gradFill flip="none" rotWithShape="1">
            <a:gsLst>
              <a:gs pos="0">
                <a:schemeClr val="accent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normAutofit fontScale="92500" lnSpcReduction="10000"/>
          </a:bodyPr>
          <a:lstStyle/>
          <a:p>
            <a:pPr algn="ctr"/>
            <a:endParaRPr lang="en-US"/>
          </a:p>
        </p:txBody>
      </p:sp>
      <p:grpSp>
        <p:nvGrpSpPr>
          <p:cNvPr id="13" name="Group 12"/>
          <p:cNvGrpSpPr/>
          <p:nvPr userDrawn="1"/>
        </p:nvGrpSpPr>
        <p:grpSpPr bwMode="hidden">
          <a:xfrm>
            <a:off x="0" y="2228850"/>
            <a:ext cx="8229600" cy="1200150"/>
            <a:chOff x="0" y="2971800"/>
            <a:chExt cx="8229600" cy="1600200"/>
          </a:xfrm>
          <a:gradFill flip="none" rotWithShape="1">
            <a:gsLst>
              <a:gs pos="0">
                <a:schemeClr val="accent1">
                  <a:lumMod val="75000"/>
                </a:schemeClr>
              </a:gs>
              <a:gs pos="100000">
                <a:schemeClr val="accent1"/>
              </a:gs>
            </a:gsLst>
            <a:lin ang="0" scaled="0"/>
            <a:tileRect/>
          </a:gradFill>
        </p:grpSpPr>
        <p:sp>
          <p:nvSpPr>
            <p:cNvPr id="14" name="Rectangle 8"/>
            <p:cNvSpPr>
              <a:spLocks noChangeArrowheads="1"/>
            </p:cNvSpPr>
            <p:nvPr userDrawn="1"/>
          </p:nvSpPr>
          <p:spPr bwMode="hidden">
            <a:xfrm>
              <a:off x="0" y="2971800"/>
              <a:ext cx="8229600" cy="1143000"/>
            </a:xfrm>
            <a:prstGeom prst="rect">
              <a:avLst/>
            </a:prstGeom>
            <a:grpFill/>
            <a:ln w="9525">
              <a:noFill/>
              <a:miter lim="800000"/>
              <a:headEnd/>
              <a:tailEnd/>
            </a:ln>
            <a:effectLst>
              <a:outerShdw blurRad="127000" dist="127000" dir="18900000" algn="tl" rotWithShape="0">
                <a:srgbClr val="000000">
                  <a:alpha val="35000"/>
                </a:srgbClr>
              </a:outerShdw>
            </a:effectLst>
          </p:spPr>
          <p:txBody>
            <a:bodyPr wrap="none" lIns="0" tIns="0" rIns="0" bIns="0" anchor="ctr">
              <a:prstTxWarp prst="textNoShape">
                <a:avLst/>
              </a:prstTxWarp>
            </a:bodyPr>
            <a:lstStyle/>
            <a:p>
              <a:endParaRPr lang="en-US" sz="1800" dirty="0"/>
            </a:p>
          </p:txBody>
        </p:sp>
        <p:sp>
          <p:nvSpPr>
            <p:cNvPr id="15" name="Rectangle 9"/>
            <p:cNvSpPr>
              <a:spLocks noChangeArrowheads="1"/>
            </p:cNvSpPr>
            <p:nvPr userDrawn="1"/>
          </p:nvSpPr>
          <p:spPr bwMode="hidden">
            <a:xfrm>
              <a:off x="0" y="3886200"/>
              <a:ext cx="5943600" cy="685800"/>
            </a:xfrm>
            <a:prstGeom prst="rect">
              <a:avLst/>
            </a:prstGeom>
            <a:grpFill/>
            <a:ln w="9525">
              <a:noFill/>
              <a:miter lim="800000"/>
              <a:headEnd/>
              <a:tailEnd/>
            </a:ln>
          </p:spPr>
          <p:txBody>
            <a:bodyPr wrap="none" lIns="0" tIns="0" rIns="0" bIns="0" anchor="ctr">
              <a:prstTxWarp prst="textNoShape">
                <a:avLst/>
              </a:prstTxWarp>
            </a:bodyPr>
            <a:lstStyle/>
            <a:p>
              <a:endParaRPr lang="en-US" sz="1800"/>
            </a:p>
          </p:txBody>
        </p:sp>
      </p:grpSp>
      <p:sp>
        <p:nvSpPr>
          <p:cNvPr id="2" name="Title 1"/>
          <p:cNvSpPr>
            <a:spLocks noGrp="1"/>
          </p:cNvSpPr>
          <p:nvPr>
            <p:ph type="title"/>
          </p:nvPr>
        </p:nvSpPr>
        <p:spPr>
          <a:xfrm>
            <a:off x="457200" y="2228850"/>
            <a:ext cx="7315200" cy="1200150"/>
          </a:xfrm>
        </p:spPr>
        <p:txBody>
          <a:bodyPr tIns="137160" bIns="0" anchor="t">
            <a:normAutofit/>
          </a:bodyPr>
          <a:lstStyle>
            <a:lvl1pPr algn="l">
              <a:lnSpc>
                <a:spcPct val="120000"/>
              </a:lnSpc>
              <a:defRPr sz="2800" b="0" i="0" cap="none">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457200" y="3600450"/>
            <a:ext cx="5486400" cy="857250"/>
          </a:xfrm>
        </p:spPr>
        <p:txBody>
          <a:bodyPr lIns="0" tIns="0" rIns="0" bIns="0" anchor="t" anchorCtr="0">
            <a:normAutofit/>
          </a:bodyPr>
          <a:lstStyle>
            <a:lvl1pPr marL="0" indent="0">
              <a:spcBef>
                <a:spcPts val="0"/>
              </a:spcBef>
              <a:buNone/>
              <a:defRPr sz="18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8686800" y="4903470"/>
            <a:ext cx="457200" cy="240030"/>
          </a:xfrm>
          <a:prstGeom prst="rect">
            <a:avLst/>
          </a:prstGeom>
        </p:spPr>
        <p:txBody>
          <a:bodyPr/>
          <a:lstStyle>
            <a:lvl1pPr>
              <a:defRPr>
                <a:solidFill>
                  <a:schemeClr val="bg1"/>
                </a:solidFill>
              </a:defRPr>
            </a:lvl1pPr>
          </a:lstStyle>
          <a:p>
            <a:fld id="{93FEE7FC-022F-4BA8-82F0-455D26230EFC}" type="slidenum">
              <a:rPr lang="en-US" smtClean="0"/>
              <a:pPr/>
              <a:t>‹#›</a:t>
            </a:fld>
            <a:endParaRPr lang="en-US" dirty="0"/>
          </a:p>
        </p:txBody>
      </p:sp>
      <p:pic>
        <p:nvPicPr>
          <p:cNvPr id="12" name="Picture 11" descr="BRANDT-logo.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53242" y="4343399"/>
            <a:ext cx="1957357" cy="364068"/>
          </a:xfrm>
          <a:prstGeom prst="rect">
            <a:avLst/>
          </a:prstGeom>
        </p:spPr>
      </p:pic>
    </p:spTree>
    <p:extLst>
      <p:ext uri="{BB962C8B-B14F-4D97-AF65-F5344CB8AC3E}">
        <p14:creationId xmlns:p14="http://schemas.microsoft.com/office/powerpoint/2010/main" val="4123404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Vineyard">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hidden">
          <a:xfrm>
            <a:off x="0" y="0"/>
            <a:ext cx="9144000" cy="3090333"/>
          </a:xfrm>
          <a:prstGeom prst="rect">
            <a:avLst/>
          </a:prstGeom>
        </p:spPr>
      </p:pic>
      <p:sp>
        <p:nvSpPr>
          <p:cNvPr id="17" name="Rectangle 16"/>
          <p:cNvSpPr/>
          <p:nvPr userDrawn="1"/>
        </p:nvSpPr>
        <p:spPr bwMode="hidden">
          <a:xfrm>
            <a:off x="0" y="4903470"/>
            <a:ext cx="5943600" cy="240030"/>
          </a:xfrm>
          <a:prstGeom prst="rect">
            <a:avLst/>
          </a:prstGeom>
          <a:gradFill flip="none" rotWithShape="1">
            <a:gsLst>
              <a:gs pos="0">
                <a:schemeClr val="accent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normAutofit fontScale="92500" lnSpcReduction="10000"/>
          </a:bodyPr>
          <a:lstStyle/>
          <a:p>
            <a:pPr algn="ctr"/>
            <a:endParaRPr lang="en-US"/>
          </a:p>
        </p:txBody>
      </p:sp>
      <p:grpSp>
        <p:nvGrpSpPr>
          <p:cNvPr id="13" name="Group 12"/>
          <p:cNvGrpSpPr/>
          <p:nvPr userDrawn="1"/>
        </p:nvGrpSpPr>
        <p:grpSpPr bwMode="hidden">
          <a:xfrm>
            <a:off x="0" y="2228850"/>
            <a:ext cx="8229600" cy="1200150"/>
            <a:chOff x="0" y="2971800"/>
            <a:chExt cx="8229600" cy="1600200"/>
          </a:xfrm>
          <a:gradFill flip="none" rotWithShape="1">
            <a:gsLst>
              <a:gs pos="0">
                <a:schemeClr val="accent1">
                  <a:lumMod val="75000"/>
                </a:schemeClr>
              </a:gs>
              <a:gs pos="100000">
                <a:schemeClr val="accent1"/>
              </a:gs>
            </a:gsLst>
            <a:lin ang="0" scaled="0"/>
            <a:tileRect/>
          </a:gradFill>
        </p:grpSpPr>
        <p:sp>
          <p:nvSpPr>
            <p:cNvPr id="14" name="Rectangle 8"/>
            <p:cNvSpPr>
              <a:spLocks noChangeArrowheads="1"/>
            </p:cNvSpPr>
            <p:nvPr userDrawn="1"/>
          </p:nvSpPr>
          <p:spPr bwMode="hidden">
            <a:xfrm>
              <a:off x="0" y="2971800"/>
              <a:ext cx="8229600" cy="1143000"/>
            </a:xfrm>
            <a:prstGeom prst="rect">
              <a:avLst/>
            </a:prstGeom>
            <a:grpFill/>
            <a:ln w="9525">
              <a:noFill/>
              <a:miter lim="800000"/>
              <a:headEnd/>
              <a:tailEnd/>
            </a:ln>
            <a:effectLst>
              <a:outerShdw blurRad="127000" dist="127000" dir="18900000" algn="tl" rotWithShape="0">
                <a:srgbClr val="000000">
                  <a:alpha val="35000"/>
                </a:srgbClr>
              </a:outerShdw>
            </a:effectLst>
          </p:spPr>
          <p:txBody>
            <a:bodyPr wrap="none" lIns="0" tIns="0" rIns="0" bIns="0" anchor="ctr">
              <a:prstTxWarp prst="textNoShape">
                <a:avLst/>
              </a:prstTxWarp>
            </a:bodyPr>
            <a:lstStyle/>
            <a:p>
              <a:endParaRPr lang="en-US" sz="1800" dirty="0"/>
            </a:p>
          </p:txBody>
        </p:sp>
        <p:sp>
          <p:nvSpPr>
            <p:cNvPr id="15" name="Rectangle 9"/>
            <p:cNvSpPr>
              <a:spLocks noChangeArrowheads="1"/>
            </p:cNvSpPr>
            <p:nvPr userDrawn="1"/>
          </p:nvSpPr>
          <p:spPr bwMode="hidden">
            <a:xfrm>
              <a:off x="0" y="3886200"/>
              <a:ext cx="5943600" cy="685800"/>
            </a:xfrm>
            <a:prstGeom prst="rect">
              <a:avLst/>
            </a:prstGeom>
            <a:grpFill/>
            <a:ln w="9525">
              <a:noFill/>
              <a:miter lim="800000"/>
              <a:headEnd/>
              <a:tailEnd/>
            </a:ln>
          </p:spPr>
          <p:txBody>
            <a:bodyPr wrap="none" lIns="0" tIns="0" rIns="0" bIns="0" anchor="ctr">
              <a:prstTxWarp prst="textNoShape">
                <a:avLst/>
              </a:prstTxWarp>
            </a:bodyPr>
            <a:lstStyle/>
            <a:p>
              <a:endParaRPr lang="en-US" sz="1800"/>
            </a:p>
          </p:txBody>
        </p:sp>
      </p:grpSp>
      <p:sp>
        <p:nvSpPr>
          <p:cNvPr id="2" name="Title 1"/>
          <p:cNvSpPr>
            <a:spLocks noGrp="1"/>
          </p:cNvSpPr>
          <p:nvPr>
            <p:ph type="title"/>
          </p:nvPr>
        </p:nvSpPr>
        <p:spPr>
          <a:xfrm>
            <a:off x="457200" y="2228850"/>
            <a:ext cx="7315200" cy="1200150"/>
          </a:xfrm>
        </p:spPr>
        <p:txBody>
          <a:bodyPr tIns="137160" bIns="0" anchor="t">
            <a:normAutofit/>
          </a:bodyPr>
          <a:lstStyle>
            <a:lvl1pPr algn="l">
              <a:lnSpc>
                <a:spcPct val="120000"/>
              </a:lnSpc>
              <a:defRPr sz="2800" b="0" i="0" cap="none">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457200" y="3600450"/>
            <a:ext cx="5486400" cy="857250"/>
          </a:xfrm>
        </p:spPr>
        <p:txBody>
          <a:bodyPr lIns="0" tIns="0" rIns="0" bIns="0" anchor="t" anchorCtr="0">
            <a:normAutofit/>
          </a:bodyPr>
          <a:lstStyle>
            <a:lvl1pPr marL="0" indent="0">
              <a:spcBef>
                <a:spcPts val="0"/>
              </a:spcBef>
              <a:buNone/>
              <a:defRPr sz="18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8686800" y="4903470"/>
            <a:ext cx="457200" cy="240030"/>
          </a:xfrm>
          <a:prstGeom prst="rect">
            <a:avLst/>
          </a:prstGeom>
        </p:spPr>
        <p:txBody>
          <a:bodyPr/>
          <a:lstStyle>
            <a:lvl1pPr>
              <a:defRPr>
                <a:solidFill>
                  <a:schemeClr val="bg1"/>
                </a:solidFill>
              </a:defRPr>
            </a:lvl1pPr>
          </a:lstStyle>
          <a:p>
            <a:fld id="{93FEE7FC-022F-4BA8-82F0-455D26230EFC}" type="slidenum">
              <a:rPr lang="en-US" smtClean="0"/>
              <a:pPr/>
              <a:t>‹#›</a:t>
            </a:fld>
            <a:endParaRPr lang="en-US" dirty="0"/>
          </a:p>
        </p:txBody>
      </p:sp>
      <p:pic>
        <p:nvPicPr>
          <p:cNvPr id="11" name="Picture 10" descr="BRANDT-logo.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53242" y="4343399"/>
            <a:ext cx="1957357" cy="364068"/>
          </a:xfrm>
          <a:prstGeom prst="rect">
            <a:avLst/>
          </a:prstGeom>
        </p:spPr>
      </p:pic>
    </p:spTree>
    <p:extLst>
      <p:ext uri="{BB962C8B-B14F-4D97-AF65-F5344CB8AC3E}">
        <p14:creationId xmlns:p14="http://schemas.microsoft.com/office/powerpoint/2010/main" val="2157767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Ornamental">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hidden">
          <a:xfrm>
            <a:off x="0" y="0"/>
            <a:ext cx="9144000" cy="3081867"/>
          </a:xfrm>
          <a:prstGeom prst="rect">
            <a:avLst/>
          </a:prstGeom>
        </p:spPr>
      </p:pic>
      <p:sp>
        <p:nvSpPr>
          <p:cNvPr id="17" name="Rectangle 16"/>
          <p:cNvSpPr/>
          <p:nvPr userDrawn="1"/>
        </p:nvSpPr>
        <p:spPr bwMode="hidden">
          <a:xfrm>
            <a:off x="0" y="4903470"/>
            <a:ext cx="5943600" cy="240030"/>
          </a:xfrm>
          <a:prstGeom prst="rect">
            <a:avLst/>
          </a:prstGeom>
          <a:gradFill flip="none" rotWithShape="1">
            <a:gsLst>
              <a:gs pos="0">
                <a:schemeClr val="accent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normAutofit fontScale="92500" lnSpcReduction="10000"/>
          </a:bodyPr>
          <a:lstStyle/>
          <a:p>
            <a:pPr algn="ctr"/>
            <a:endParaRPr lang="en-US"/>
          </a:p>
        </p:txBody>
      </p:sp>
      <p:grpSp>
        <p:nvGrpSpPr>
          <p:cNvPr id="13" name="Group 12"/>
          <p:cNvGrpSpPr/>
          <p:nvPr userDrawn="1"/>
        </p:nvGrpSpPr>
        <p:grpSpPr bwMode="hidden">
          <a:xfrm>
            <a:off x="0" y="2228850"/>
            <a:ext cx="8229600" cy="1200150"/>
            <a:chOff x="0" y="2971800"/>
            <a:chExt cx="8229600" cy="1600200"/>
          </a:xfrm>
          <a:gradFill flip="none" rotWithShape="1">
            <a:gsLst>
              <a:gs pos="0">
                <a:schemeClr val="accent1">
                  <a:lumMod val="75000"/>
                </a:schemeClr>
              </a:gs>
              <a:gs pos="100000">
                <a:schemeClr val="accent1"/>
              </a:gs>
            </a:gsLst>
            <a:lin ang="0" scaled="0"/>
            <a:tileRect/>
          </a:gradFill>
        </p:grpSpPr>
        <p:sp>
          <p:nvSpPr>
            <p:cNvPr id="14" name="Rectangle 8"/>
            <p:cNvSpPr>
              <a:spLocks noChangeArrowheads="1"/>
            </p:cNvSpPr>
            <p:nvPr userDrawn="1"/>
          </p:nvSpPr>
          <p:spPr bwMode="hidden">
            <a:xfrm>
              <a:off x="0" y="2971800"/>
              <a:ext cx="8229600" cy="1143000"/>
            </a:xfrm>
            <a:prstGeom prst="rect">
              <a:avLst/>
            </a:prstGeom>
            <a:grpFill/>
            <a:ln w="9525">
              <a:noFill/>
              <a:miter lim="800000"/>
              <a:headEnd/>
              <a:tailEnd/>
            </a:ln>
            <a:effectLst>
              <a:outerShdw blurRad="127000" dist="127000" dir="18900000" algn="tl" rotWithShape="0">
                <a:srgbClr val="000000">
                  <a:alpha val="35000"/>
                </a:srgbClr>
              </a:outerShdw>
            </a:effectLst>
          </p:spPr>
          <p:txBody>
            <a:bodyPr wrap="none" lIns="0" tIns="0" rIns="0" bIns="0" anchor="ctr">
              <a:prstTxWarp prst="textNoShape">
                <a:avLst/>
              </a:prstTxWarp>
            </a:bodyPr>
            <a:lstStyle/>
            <a:p>
              <a:endParaRPr lang="en-US" sz="1800" dirty="0"/>
            </a:p>
          </p:txBody>
        </p:sp>
        <p:sp>
          <p:nvSpPr>
            <p:cNvPr id="15" name="Rectangle 9"/>
            <p:cNvSpPr>
              <a:spLocks noChangeArrowheads="1"/>
            </p:cNvSpPr>
            <p:nvPr userDrawn="1"/>
          </p:nvSpPr>
          <p:spPr bwMode="hidden">
            <a:xfrm>
              <a:off x="0" y="3886200"/>
              <a:ext cx="5943600" cy="685800"/>
            </a:xfrm>
            <a:prstGeom prst="rect">
              <a:avLst/>
            </a:prstGeom>
            <a:grpFill/>
            <a:ln w="9525">
              <a:noFill/>
              <a:miter lim="800000"/>
              <a:headEnd/>
              <a:tailEnd/>
            </a:ln>
          </p:spPr>
          <p:txBody>
            <a:bodyPr wrap="none" lIns="0" tIns="0" rIns="0" bIns="0" anchor="ctr">
              <a:prstTxWarp prst="textNoShape">
                <a:avLst/>
              </a:prstTxWarp>
            </a:bodyPr>
            <a:lstStyle/>
            <a:p>
              <a:endParaRPr lang="en-US" sz="1800"/>
            </a:p>
          </p:txBody>
        </p:sp>
      </p:grpSp>
      <p:sp>
        <p:nvSpPr>
          <p:cNvPr id="2" name="Title 1"/>
          <p:cNvSpPr>
            <a:spLocks noGrp="1"/>
          </p:cNvSpPr>
          <p:nvPr>
            <p:ph type="title"/>
          </p:nvPr>
        </p:nvSpPr>
        <p:spPr>
          <a:xfrm>
            <a:off x="457200" y="2228850"/>
            <a:ext cx="7315200" cy="1200150"/>
          </a:xfrm>
        </p:spPr>
        <p:txBody>
          <a:bodyPr tIns="137160" bIns="0" anchor="t">
            <a:normAutofit/>
          </a:bodyPr>
          <a:lstStyle>
            <a:lvl1pPr algn="l">
              <a:lnSpc>
                <a:spcPct val="120000"/>
              </a:lnSpc>
              <a:defRPr sz="2800" b="0" i="0" cap="none">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457200" y="3600450"/>
            <a:ext cx="5486400" cy="857250"/>
          </a:xfrm>
        </p:spPr>
        <p:txBody>
          <a:bodyPr lIns="0" tIns="0" rIns="0" bIns="0" anchor="t" anchorCtr="0">
            <a:normAutofit/>
          </a:bodyPr>
          <a:lstStyle>
            <a:lvl1pPr marL="0" indent="0">
              <a:spcBef>
                <a:spcPts val="0"/>
              </a:spcBef>
              <a:buNone/>
              <a:defRPr sz="18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8686800" y="4903470"/>
            <a:ext cx="457200" cy="240030"/>
          </a:xfrm>
          <a:prstGeom prst="rect">
            <a:avLst/>
          </a:prstGeom>
        </p:spPr>
        <p:txBody>
          <a:bodyPr/>
          <a:lstStyle>
            <a:lvl1pPr>
              <a:defRPr>
                <a:solidFill>
                  <a:schemeClr val="bg1"/>
                </a:solidFill>
              </a:defRPr>
            </a:lvl1pPr>
          </a:lstStyle>
          <a:p>
            <a:fld id="{93FEE7FC-022F-4BA8-82F0-455D26230EFC}" type="slidenum">
              <a:rPr lang="en-US" smtClean="0"/>
              <a:pPr/>
              <a:t>‹#›</a:t>
            </a:fld>
            <a:endParaRPr lang="en-US" dirty="0"/>
          </a:p>
        </p:txBody>
      </p:sp>
      <p:pic>
        <p:nvPicPr>
          <p:cNvPr id="12" name="Picture 11" descr="BRANDT-logo.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53242" y="4343399"/>
            <a:ext cx="1957357" cy="364068"/>
          </a:xfrm>
          <a:prstGeom prst="rect">
            <a:avLst/>
          </a:prstGeom>
        </p:spPr>
      </p:pic>
    </p:spTree>
    <p:extLst>
      <p:ext uri="{BB962C8B-B14F-4D97-AF65-F5344CB8AC3E}">
        <p14:creationId xmlns:p14="http://schemas.microsoft.com/office/powerpoint/2010/main" val="3297612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Turf">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hidden">
          <a:xfrm>
            <a:off x="0" y="0"/>
            <a:ext cx="9144000" cy="3081867"/>
          </a:xfrm>
          <a:prstGeom prst="rect">
            <a:avLst/>
          </a:prstGeom>
        </p:spPr>
      </p:pic>
      <p:sp>
        <p:nvSpPr>
          <p:cNvPr id="17" name="Rectangle 16"/>
          <p:cNvSpPr/>
          <p:nvPr userDrawn="1"/>
        </p:nvSpPr>
        <p:spPr bwMode="hidden">
          <a:xfrm>
            <a:off x="0" y="4903470"/>
            <a:ext cx="5943600" cy="240030"/>
          </a:xfrm>
          <a:prstGeom prst="rect">
            <a:avLst/>
          </a:prstGeom>
          <a:gradFill flip="none" rotWithShape="1">
            <a:gsLst>
              <a:gs pos="0">
                <a:schemeClr val="accent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normAutofit fontScale="92500" lnSpcReduction="10000"/>
          </a:bodyPr>
          <a:lstStyle/>
          <a:p>
            <a:pPr algn="ctr"/>
            <a:endParaRPr lang="en-US"/>
          </a:p>
        </p:txBody>
      </p:sp>
      <p:grpSp>
        <p:nvGrpSpPr>
          <p:cNvPr id="13" name="Group 12"/>
          <p:cNvGrpSpPr/>
          <p:nvPr userDrawn="1"/>
        </p:nvGrpSpPr>
        <p:grpSpPr bwMode="hidden">
          <a:xfrm>
            <a:off x="0" y="2228850"/>
            <a:ext cx="8229600" cy="1200150"/>
            <a:chOff x="0" y="2971800"/>
            <a:chExt cx="8229600" cy="1600200"/>
          </a:xfrm>
          <a:gradFill flip="none" rotWithShape="1">
            <a:gsLst>
              <a:gs pos="0">
                <a:schemeClr val="accent1">
                  <a:lumMod val="75000"/>
                </a:schemeClr>
              </a:gs>
              <a:gs pos="100000">
                <a:schemeClr val="accent1"/>
              </a:gs>
            </a:gsLst>
            <a:lin ang="0" scaled="0"/>
            <a:tileRect/>
          </a:gradFill>
        </p:grpSpPr>
        <p:sp>
          <p:nvSpPr>
            <p:cNvPr id="14" name="Rectangle 8"/>
            <p:cNvSpPr>
              <a:spLocks noChangeArrowheads="1"/>
            </p:cNvSpPr>
            <p:nvPr userDrawn="1"/>
          </p:nvSpPr>
          <p:spPr bwMode="hidden">
            <a:xfrm>
              <a:off x="0" y="2971800"/>
              <a:ext cx="8229600" cy="1143000"/>
            </a:xfrm>
            <a:prstGeom prst="rect">
              <a:avLst/>
            </a:prstGeom>
            <a:grpFill/>
            <a:ln w="9525">
              <a:noFill/>
              <a:miter lim="800000"/>
              <a:headEnd/>
              <a:tailEnd/>
            </a:ln>
            <a:effectLst>
              <a:outerShdw blurRad="127000" dist="127000" dir="18900000" algn="tl" rotWithShape="0">
                <a:srgbClr val="000000">
                  <a:alpha val="35000"/>
                </a:srgbClr>
              </a:outerShdw>
            </a:effectLst>
          </p:spPr>
          <p:txBody>
            <a:bodyPr wrap="none" lIns="0" tIns="0" rIns="0" bIns="0" anchor="ctr">
              <a:prstTxWarp prst="textNoShape">
                <a:avLst/>
              </a:prstTxWarp>
            </a:bodyPr>
            <a:lstStyle/>
            <a:p>
              <a:endParaRPr lang="en-US" sz="1800" dirty="0"/>
            </a:p>
          </p:txBody>
        </p:sp>
        <p:sp>
          <p:nvSpPr>
            <p:cNvPr id="15" name="Rectangle 9"/>
            <p:cNvSpPr>
              <a:spLocks noChangeArrowheads="1"/>
            </p:cNvSpPr>
            <p:nvPr userDrawn="1"/>
          </p:nvSpPr>
          <p:spPr bwMode="hidden">
            <a:xfrm>
              <a:off x="0" y="3886200"/>
              <a:ext cx="5943600" cy="685800"/>
            </a:xfrm>
            <a:prstGeom prst="rect">
              <a:avLst/>
            </a:prstGeom>
            <a:grpFill/>
            <a:ln w="9525">
              <a:noFill/>
              <a:miter lim="800000"/>
              <a:headEnd/>
              <a:tailEnd/>
            </a:ln>
          </p:spPr>
          <p:txBody>
            <a:bodyPr wrap="none" lIns="0" tIns="0" rIns="0" bIns="0" anchor="ctr">
              <a:prstTxWarp prst="textNoShape">
                <a:avLst/>
              </a:prstTxWarp>
            </a:bodyPr>
            <a:lstStyle/>
            <a:p>
              <a:endParaRPr lang="en-US" sz="1800"/>
            </a:p>
          </p:txBody>
        </p:sp>
      </p:grpSp>
      <p:sp>
        <p:nvSpPr>
          <p:cNvPr id="2" name="Title 1"/>
          <p:cNvSpPr>
            <a:spLocks noGrp="1"/>
          </p:cNvSpPr>
          <p:nvPr>
            <p:ph type="title"/>
          </p:nvPr>
        </p:nvSpPr>
        <p:spPr>
          <a:xfrm>
            <a:off x="457200" y="2228850"/>
            <a:ext cx="7315200" cy="1200150"/>
          </a:xfrm>
        </p:spPr>
        <p:txBody>
          <a:bodyPr tIns="137160" bIns="0" anchor="t">
            <a:normAutofit/>
          </a:bodyPr>
          <a:lstStyle>
            <a:lvl1pPr algn="l">
              <a:lnSpc>
                <a:spcPct val="120000"/>
              </a:lnSpc>
              <a:defRPr sz="2800" b="0" i="0" cap="none">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457200" y="3600450"/>
            <a:ext cx="5486400" cy="857250"/>
          </a:xfrm>
        </p:spPr>
        <p:txBody>
          <a:bodyPr lIns="0" tIns="0" rIns="0" bIns="0" anchor="t" anchorCtr="0">
            <a:normAutofit/>
          </a:bodyPr>
          <a:lstStyle>
            <a:lvl1pPr marL="0" indent="0">
              <a:spcBef>
                <a:spcPts val="0"/>
              </a:spcBef>
              <a:buNone/>
              <a:defRPr sz="18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8686800" y="4903470"/>
            <a:ext cx="457200" cy="240030"/>
          </a:xfrm>
          <a:prstGeom prst="rect">
            <a:avLst/>
          </a:prstGeom>
        </p:spPr>
        <p:txBody>
          <a:bodyPr/>
          <a:lstStyle>
            <a:lvl1pPr>
              <a:defRPr>
                <a:solidFill>
                  <a:schemeClr val="bg1"/>
                </a:solidFill>
              </a:defRPr>
            </a:lvl1pPr>
          </a:lstStyle>
          <a:p>
            <a:fld id="{93FEE7FC-022F-4BA8-82F0-455D26230EFC}" type="slidenum">
              <a:rPr lang="en-US" smtClean="0"/>
              <a:pPr/>
              <a:t>‹#›</a:t>
            </a:fld>
            <a:endParaRPr lang="en-US" dirty="0"/>
          </a:p>
        </p:txBody>
      </p:sp>
      <p:pic>
        <p:nvPicPr>
          <p:cNvPr id="12" name="Picture 11" descr="BRANDT-logo.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53242" y="4343399"/>
            <a:ext cx="1957357" cy="364068"/>
          </a:xfrm>
          <a:prstGeom prst="rect">
            <a:avLst/>
          </a:prstGeom>
        </p:spPr>
      </p:pic>
    </p:spTree>
    <p:extLst>
      <p:ext uri="{BB962C8B-B14F-4D97-AF65-F5344CB8AC3E}">
        <p14:creationId xmlns:p14="http://schemas.microsoft.com/office/powerpoint/2010/main" val="1973094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4859867"/>
            <a:ext cx="9144000" cy="283633"/>
          </a:xfrm>
          <a:prstGeom prst="rect">
            <a:avLst/>
          </a:prstGeom>
          <a:gradFill flip="none" rotWithShape="1">
            <a:gsLst>
              <a:gs pos="100000">
                <a:schemeClr val="accent1"/>
              </a:gs>
              <a:gs pos="0">
                <a:schemeClr val="accent1">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normAutofit/>
          </a:bodyPr>
          <a:lstStyle/>
          <a:p>
            <a:pPr algn="ctr"/>
            <a:endParaRPr lang="en-US"/>
          </a:p>
        </p:txBody>
      </p:sp>
      <p:sp>
        <p:nvSpPr>
          <p:cNvPr id="5" name="Rectangle 4"/>
          <p:cNvSpPr/>
          <p:nvPr userDrawn="1"/>
        </p:nvSpPr>
        <p:spPr>
          <a:xfrm>
            <a:off x="0" y="4648200"/>
            <a:ext cx="1739900" cy="3429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normAutofit/>
          </a:bodyPr>
          <a:lstStyle/>
          <a:p>
            <a:pPr algn="ctr"/>
            <a:endParaRPr lang="en-US"/>
          </a:p>
        </p:txBody>
      </p:sp>
      <p:sp>
        <p:nvSpPr>
          <p:cNvPr id="12" name="Rectangle 11"/>
          <p:cNvSpPr/>
          <p:nvPr/>
        </p:nvSpPr>
        <p:spPr bwMode="hidden">
          <a:xfrm>
            <a:off x="0" y="857250"/>
            <a:ext cx="9144000" cy="102870"/>
          </a:xfrm>
          <a:prstGeom prst="rect">
            <a:avLst/>
          </a:prstGeom>
          <a:gradFill flip="none" rotWithShape="1">
            <a:gsLst>
              <a:gs pos="0">
                <a:srgbClr val="BEBEBE"/>
              </a:gs>
              <a:gs pos="100000">
                <a:srgbClr val="FFFFFF"/>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normAutofit fontScale="40000" lnSpcReduction="20000"/>
          </a:bodyPr>
          <a:lstStyle/>
          <a:p>
            <a:pPr algn="ctr"/>
            <a:endParaRPr lang="en-US"/>
          </a:p>
        </p:txBody>
      </p:sp>
      <p:sp>
        <p:nvSpPr>
          <p:cNvPr id="2" name="Title Placeholder 1"/>
          <p:cNvSpPr>
            <a:spLocks noGrp="1"/>
          </p:cNvSpPr>
          <p:nvPr>
            <p:ph type="title"/>
          </p:nvPr>
        </p:nvSpPr>
        <p:spPr>
          <a:xfrm>
            <a:off x="457200" y="171450"/>
            <a:ext cx="8229600" cy="685800"/>
          </a:xfrm>
          <a:prstGeom prst="rect">
            <a:avLst/>
          </a:prstGeom>
        </p:spPr>
        <p:txBody>
          <a:bodyPr vert="horz" lIns="0" tIns="0" rIns="0" bIns="137160" rtlCol="0" anchor="b" anchorCtr="0">
            <a:normAutofit/>
          </a:bodyPr>
          <a:lstStyle/>
          <a:p>
            <a:r>
              <a:rPr lang="en-US" dirty="0"/>
              <a:t>Click to edit Master title style</a:t>
            </a:r>
          </a:p>
        </p:txBody>
      </p:sp>
      <p:sp>
        <p:nvSpPr>
          <p:cNvPr id="3" name="Text Placeholder 2"/>
          <p:cNvSpPr>
            <a:spLocks noGrp="1"/>
          </p:cNvSpPr>
          <p:nvPr>
            <p:ph type="body" idx="1"/>
          </p:nvPr>
        </p:nvSpPr>
        <p:spPr>
          <a:xfrm>
            <a:off x="457200" y="1018440"/>
            <a:ext cx="8229600" cy="351546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5" name="Picture 24"/>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432909" y="4718134"/>
            <a:ext cx="1040291" cy="193804"/>
          </a:xfrm>
          <a:prstGeom prst="rect">
            <a:avLst/>
          </a:prstGeom>
        </p:spPr>
      </p:pic>
      <p:sp>
        <p:nvSpPr>
          <p:cNvPr id="15" name="Date Placeholder 3"/>
          <p:cNvSpPr>
            <a:spLocks noGrp="1"/>
          </p:cNvSpPr>
          <p:nvPr>
            <p:ph type="dt" sz="half" idx="2"/>
          </p:nvPr>
        </p:nvSpPr>
        <p:spPr>
          <a:xfrm>
            <a:off x="6544343" y="4910668"/>
            <a:ext cx="2142457" cy="232832"/>
          </a:xfrm>
          <a:prstGeom prst="rect">
            <a:avLst/>
          </a:prstGeom>
        </p:spPr>
        <p:txBody>
          <a:bodyPr vert="horz" lIns="0" tIns="0" rIns="0" bIns="91440" rtlCol="0" anchor="ctr" anchorCtr="0"/>
          <a:lstStyle>
            <a:lvl1pPr algn="l">
              <a:defRPr sz="900">
                <a:solidFill>
                  <a:schemeClr val="bg1"/>
                </a:solidFill>
              </a:defRPr>
            </a:lvl1pPr>
          </a:lstStyle>
          <a:p>
            <a:endParaRPr lang="en-US" dirty="0"/>
          </a:p>
        </p:txBody>
      </p:sp>
      <p:sp>
        <p:nvSpPr>
          <p:cNvPr id="16" name="Footer Placeholder 4"/>
          <p:cNvSpPr>
            <a:spLocks noGrp="1"/>
          </p:cNvSpPr>
          <p:nvPr>
            <p:ph type="ftr" sz="quarter" idx="3"/>
          </p:nvPr>
        </p:nvSpPr>
        <p:spPr>
          <a:xfrm>
            <a:off x="1965960" y="4910668"/>
            <a:ext cx="4569564" cy="232832"/>
          </a:xfrm>
          <a:prstGeom prst="rect">
            <a:avLst/>
          </a:prstGeom>
        </p:spPr>
        <p:txBody>
          <a:bodyPr vert="horz" lIns="0" tIns="0" rIns="0" bIns="91440" rtlCol="0" anchor="ctr" anchorCtr="0"/>
          <a:lstStyle>
            <a:lvl1pPr algn="l">
              <a:defRPr sz="900">
                <a:solidFill>
                  <a:schemeClr val="bg1"/>
                </a:solidFill>
              </a:defRPr>
            </a:lvl1pPr>
          </a:lstStyle>
          <a:p>
            <a:endParaRPr lang="en-US" dirty="0"/>
          </a:p>
        </p:txBody>
      </p:sp>
      <p:sp>
        <p:nvSpPr>
          <p:cNvPr id="21" name="Slide Number Placeholder 5"/>
          <p:cNvSpPr>
            <a:spLocks noGrp="1"/>
          </p:cNvSpPr>
          <p:nvPr>
            <p:ph type="sldNum" sz="quarter" idx="4"/>
          </p:nvPr>
        </p:nvSpPr>
        <p:spPr>
          <a:xfrm>
            <a:off x="8686800" y="4910668"/>
            <a:ext cx="457200" cy="232832"/>
          </a:xfrm>
          <a:prstGeom prst="rect">
            <a:avLst/>
          </a:prstGeom>
        </p:spPr>
        <p:txBody>
          <a:bodyPr vert="horz" lIns="0" tIns="0" rIns="0" bIns="82296" rtlCol="0" anchor="ctr" anchorCtr="0"/>
          <a:lstStyle>
            <a:lvl1pPr algn="l">
              <a:defRPr sz="1200" b="0">
                <a:solidFill>
                  <a:schemeClr val="bg1"/>
                </a:solidFill>
              </a:defRPr>
            </a:lvl1pPr>
          </a:lstStyle>
          <a:p>
            <a:fld id="{93FEE7FC-022F-4BA8-82F0-455D26230EFC}" type="slidenum">
              <a:rPr lang="en-US" smtClean="0"/>
              <a:pPr/>
              <a:t>‹#›</a:t>
            </a:fld>
            <a:endParaRPr lang="en-US" dirty="0"/>
          </a:p>
        </p:txBody>
      </p:sp>
    </p:spTree>
    <p:extLst>
      <p:ext uri="{BB962C8B-B14F-4D97-AF65-F5344CB8AC3E}">
        <p14:creationId xmlns:p14="http://schemas.microsoft.com/office/powerpoint/2010/main" val="3585980934"/>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720" r:id="rId3"/>
    <p:sldLayoutId id="2147483721" r:id="rId4"/>
    <p:sldLayoutId id="2147483722" r:id="rId5"/>
    <p:sldLayoutId id="2147483723" r:id="rId6"/>
    <p:sldLayoutId id="2147483724" r:id="rId7"/>
    <p:sldLayoutId id="2147483725" r:id="rId8"/>
    <p:sldLayoutId id="2147483726" r:id="rId9"/>
    <p:sldLayoutId id="2147483658" r:id="rId10"/>
    <p:sldLayoutId id="2147483727" r:id="rId11"/>
    <p:sldLayoutId id="2147483652" r:id="rId12"/>
    <p:sldLayoutId id="2147483653" r:id="rId13"/>
    <p:sldLayoutId id="2147483655" r:id="rId14"/>
    <p:sldLayoutId id="2147483660" r:id="rId15"/>
    <p:sldLayoutId id="2147483661" r:id="rId16"/>
  </p:sldLayoutIdLst>
  <p:hf hdr="0" ftr="0"/>
  <p:txStyles>
    <p:titleStyle>
      <a:lvl1pPr algn="l" defTabSz="914400" rtl="0" eaLnBrk="1" latinLnBrk="0" hangingPunct="1">
        <a:lnSpc>
          <a:spcPct val="95000"/>
        </a:lnSpc>
        <a:spcBef>
          <a:spcPct val="0"/>
        </a:spcBef>
        <a:buNone/>
        <a:defRPr sz="2200" b="1" kern="1200">
          <a:solidFill>
            <a:schemeClr val="accent2"/>
          </a:solidFill>
          <a:latin typeface="+mj-lt"/>
          <a:ea typeface="+mj-ea"/>
          <a:cs typeface="+mj-cs"/>
        </a:defRPr>
      </a:lvl1pPr>
    </p:titleStyle>
    <p:bodyStyle>
      <a:lvl1pPr marL="223838" indent="-223838" algn="l" defTabSz="914400" rtl="0" eaLnBrk="1" latinLnBrk="0" hangingPunct="1">
        <a:lnSpc>
          <a:spcPct val="100000"/>
        </a:lnSpc>
        <a:spcBef>
          <a:spcPts val="600"/>
        </a:spcBef>
        <a:buClr>
          <a:schemeClr val="accent1"/>
        </a:buClr>
        <a:buSzPct val="90000"/>
        <a:buFont typeface="Wingdings" charset="2"/>
        <a:buChar char="§"/>
        <a:defRPr sz="1800" kern="1200">
          <a:solidFill>
            <a:schemeClr val="tx1"/>
          </a:solidFill>
          <a:latin typeface="+mn-lt"/>
          <a:ea typeface="+mn-ea"/>
          <a:cs typeface="+mn-cs"/>
        </a:defRPr>
      </a:lvl1pPr>
      <a:lvl2pPr marL="457200" indent="-233363" algn="l" defTabSz="914400" rtl="0" eaLnBrk="1" latinLnBrk="0" hangingPunct="1">
        <a:lnSpc>
          <a:spcPct val="100000"/>
        </a:lnSpc>
        <a:spcBef>
          <a:spcPts val="600"/>
        </a:spcBef>
        <a:buClr>
          <a:schemeClr val="accent2"/>
        </a:buClr>
        <a:buFont typeface="Lucida Grande"/>
        <a:buChar char="–"/>
        <a:defRPr sz="1600" kern="1200">
          <a:solidFill>
            <a:schemeClr val="tx1"/>
          </a:solidFill>
          <a:latin typeface="+mn-lt"/>
          <a:ea typeface="+mn-ea"/>
          <a:cs typeface="+mn-cs"/>
        </a:defRPr>
      </a:lvl2pPr>
      <a:lvl3pPr marL="681038" indent="-223838" algn="l" defTabSz="914400" rtl="0" eaLnBrk="1" latinLnBrk="0" hangingPunct="1">
        <a:lnSpc>
          <a:spcPct val="100000"/>
        </a:lnSpc>
        <a:spcBef>
          <a:spcPts val="600"/>
        </a:spcBef>
        <a:buClr>
          <a:schemeClr val="accent2"/>
        </a:buClr>
        <a:buFont typeface="Lucida Grande"/>
        <a:buChar char="–"/>
        <a:defRPr sz="1400" kern="1200">
          <a:solidFill>
            <a:schemeClr val="tx1"/>
          </a:solidFill>
          <a:latin typeface="+mn-lt"/>
          <a:ea typeface="+mn-ea"/>
          <a:cs typeface="+mn-cs"/>
        </a:defRPr>
      </a:lvl3pPr>
      <a:lvl4pPr marL="914400" indent="-233363" algn="l" defTabSz="914400" rtl="0" eaLnBrk="1" latinLnBrk="0" hangingPunct="1">
        <a:lnSpc>
          <a:spcPct val="100000"/>
        </a:lnSpc>
        <a:spcBef>
          <a:spcPts val="600"/>
        </a:spcBef>
        <a:buClr>
          <a:schemeClr val="accent2"/>
        </a:buClr>
        <a:buFont typeface="Lucida Grande"/>
        <a:buChar char="–"/>
        <a:defRPr sz="1200" kern="1200">
          <a:solidFill>
            <a:schemeClr val="tx1"/>
          </a:solidFill>
          <a:latin typeface="+mn-lt"/>
          <a:ea typeface="+mn-ea"/>
          <a:cs typeface="+mn-cs"/>
        </a:defRPr>
      </a:lvl4pPr>
      <a:lvl5pPr marL="1139825" indent="-225425" algn="l" defTabSz="914400" rtl="0" eaLnBrk="1" latinLnBrk="0" hangingPunct="1">
        <a:lnSpc>
          <a:spcPct val="100000"/>
        </a:lnSpc>
        <a:spcBef>
          <a:spcPts val="600"/>
        </a:spcBef>
        <a:buClr>
          <a:schemeClr val="accent2"/>
        </a:buClr>
        <a:buFont typeface="Lucida Grande"/>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457200" y="171450"/>
            <a:ext cx="8229600" cy="685800"/>
          </a:xfrm>
          <a:prstGeom prst="rect">
            <a:avLst/>
          </a:prstGeom>
        </p:spPr>
        <p:txBody>
          <a:bodyPr vert="horz" lIns="0" tIns="0" rIns="0" bIns="137160" rtlCol="0" anchor="b" anchorCtr="0">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Click to edit Master title style</a:t>
            </a:r>
          </a:p>
        </p:txBody>
      </p:sp>
      <p:sp>
        <p:nvSpPr>
          <p:cNvPr id="10" name="Text Placeholder 2"/>
          <p:cNvSpPr>
            <a:spLocks noGrp="1"/>
          </p:cNvSpPr>
          <p:nvPr>
            <p:ph type="body" idx="1"/>
          </p:nvPr>
        </p:nvSpPr>
        <p:spPr>
          <a:xfrm>
            <a:off x="457200" y="1018440"/>
            <a:ext cx="8229600" cy="3515460"/>
          </a:xfrm>
          <a:prstGeom prst="rect">
            <a:avLst/>
          </a:prstGeom>
        </p:spPr>
        <p:txBody>
          <a:bodyPr vert="horz" lIns="0" tIns="0" rIns="0" bIns="0" rtlCol="0">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Click to edit Master text styles</a:t>
            </a:r>
          </a:p>
          <a:p>
            <a:pPr marL="0" marR="0" lvl="1"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Second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Third level</a:t>
            </a:r>
          </a:p>
          <a:p>
            <a:pPr marL="0" marR="0" lvl="3"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Fourth level</a:t>
            </a:r>
          </a:p>
          <a:p>
            <a:pPr marL="0" marR="0" lvl="4"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Fifth level</a:t>
            </a:r>
          </a:p>
        </p:txBody>
      </p:sp>
    </p:spTree>
    <p:extLst>
      <p:ext uri="{BB962C8B-B14F-4D97-AF65-F5344CB8AC3E}">
        <p14:creationId xmlns:p14="http://schemas.microsoft.com/office/powerpoint/2010/main" val="3931770095"/>
      </p:ext>
    </p:extLst>
  </p:cSld>
  <p:clrMap bg1="lt1" tx1="dk1" bg2="lt2" tx2="dk2" accent1="accent1" accent2="accent2" accent3="accent3" accent4="accent4" accent5="accent5" accent6="accent6" hlink="hlink" folHlink="folHlink"/>
  <p:sldLayoutIdLst>
    <p:sldLayoutId id="2147483732" r:id="rId1"/>
    <p:sldLayoutId id="2147483736" r:id="rId2"/>
    <p:sldLayoutId id="2147483735" r:id="rId3"/>
  </p:sldLayoutIdLst>
  <p:txStyles>
    <p:titleStyle>
      <a:lvl1pPr algn="l" defTabSz="457200" rtl="0" eaLnBrk="1" latinLnBrk="0" hangingPunct="1">
        <a:spcBef>
          <a:spcPct val="0"/>
        </a:spcBef>
        <a:buNone/>
        <a:defRPr sz="2000" b="1" kern="1200">
          <a:solidFill>
            <a:schemeClr val="tx1"/>
          </a:solidFill>
          <a:latin typeface="Calibri"/>
          <a:ea typeface="+mj-ea"/>
          <a:cs typeface="Calibri"/>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hyperlink" Target="https://www.youtube.com/watch?v=oqgcOzjIYTI"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body" idx="1"/>
          </p:nvPr>
        </p:nvSpPr>
        <p:spPr/>
        <p:txBody>
          <a:bodyPr>
            <a:normAutofit/>
          </a:bodyPr>
          <a:lstStyle/>
          <a:p>
            <a:r>
              <a:rPr lang="en-US" sz="2200" dirty="0"/>
              <a:t>BRANDT US DOT Hazmat Training</a:t>
            </a:r>
          </a:p>
        </p:txBody>
      </p:sp>
    </p:spTree>
    <p:extLst>
      <p:ext uri="{BB962C8B-B14F-4D97-AF65-F5344CB8AC3E}">
        <p14:creationId xmlns:p14="http://schemas.microsoft.com/office/powerpoint/2010/main" val="1702624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C7AB9-8B4A-6D47-AE93-8A963684A7C1}"/>
              </a:ext>
            </a:extLst>
          </p:cNvPr>
          <p:cNvSpPr>
            <a:spLocks noGrp="1"/>
          </p:cNvSpPr>
          <p:nvPr>
            <p:ph type="title"/>
          </p:nvPr>
        </p:nvSpPr>
        <p:spPr>
          <a:xfrm>
            <a:off x="457200" y="171450"/>
            <a:ext cx="8229600" cy="685800"/>
          </a:xfrm>
        </p:spPr>
        <p:txBody>
          <a:bodyPr anchor="b">
            <a:normAutofit/>
          </a:bodyPr>
          <a:lstStyle/>
          <a:p>
            <a:r>
              <a:rPr lang="en-US" dirty="0"/>
              <a:t>Package Size Matters</a:t>
            </a:r>
          </a:p>
        </p:txBody>
      </p:sp>
      <p:pic>
        <p:nvPicPr>
          <p:cNvPr id="6" name="Content Placeholder 5" descr="Text, letter&#10;&#10;Description automatically generated">
            <a:extLst>
              <a:ext uri="{FF2B5EF4-FFF2-40B4-BE49-F238E27FC236}">
                <a16:creationId xmlns:a16="http://schemas.microsoft.com/office/drawing/2014/main" id="{17D100A7-E992-6944-8031-ADC6208D3FEF}"/>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r="7117" b="-4"/>
          <a:stretch/>
        </p:blipFill>
        <p:spPr>
          <a:xfrm>
            <a:off x="457200" y="1018440"/>
            <a:ext cx="3977640" cy="3468893"/>
          </a:xfrm>
          <a:noFill/>
        </p:spPr>
      </p:pic>
      <p:sp>
        <p:nvSpPr>
          <p:cNvPr id="3" name="Content Placeholder 2">
            <a:extLst>
              <a:ext uri="{FF2B5EF4-FFF2-40B4-BE49-F238E27FC236}">
                <a16:creationId xmlns:a16="http://schemas.microsoft.com/office/drawing/2014/main" id="{76CE4618-DF9C-664C-A23C-09CEED604CB4}"/>
              </a:ext>
            </a:extLst>
          </p:cNvPr>
          <p:cNvSpPr>
            <a:spLocks noGrp="1"/>
          </p:cNvSpPr>
          <p:nvPr>
            <p:ph sz="half" idx="2"/>
          </p:nvPr>
        </p:nvSpPr>
        <p:spPr>
          <a:xfrm>
            <a:off x="4709160" y="1018440"/>
            <a:ext cx="3977640" cy="3468893"/>
          </a:xfrm>
        </p:spPr>
        <p:txBody>
          <a:bodyPr>
            <a:normAutofit/>
          </a:bodyPr>
          <a:lstStyle/>
          <a:p>
            <a:r>
              <a:rPr lang="en-US" dirty="0"/>
              <a:t>Watch the package sizes; many of the Class 9 Materials are regulated when they are in Bulk (totes more that 119 gallons) but not when packaged in smaller containers.  </a:t>
            </a:r>
          </a:p>
          <a:p>
            <a:endParaRPr lang="en-US" dirty="0"/>
          </a:p>
          <a:p>
            <a:r>
              <a:rPr lang="en-US" dirty="0"/>
              <a:t>Examples include most of the 2,4-D pesticides.</a:t>
            </a:r>
          </a:p>
        </p:txBody>
      </p:sp>
    </p:spTree>
    <p:extLst>
      <p:ext uri="{BB962C8B-B14F-4D97-AF65-F5344CB8AC3E}">
        <p14:creationId xmlns:p14="http://schemas.microsoft.com/office/powerpoint/2010/main" val="550036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79469-3ED9-384F-AA98-7424B0062200}"/>
              </a:ext>
            </a:extLst>
          </p:cNvPr>
          <p:cNvSpPr>
            <a:spLocks noGrp="1"/>
          </p:cNvSpPr>
          <p:nvPr>
            <p:ph type="title"/>
          </p:nvPr>
        </p:nvSpPr>
        <p:spPr/>
        <p:txBody>
          <a:bodyPr/>
          <a:lstStyle/>
          <a:p>
            <a:r>
              <a:rPr lang="en-US" dirty="0"/>
              <a:t>Examples of products &amp; package sizes</a:t>
            </a:r>
          </a:p>
        </p:txBody>
      </p:sp>
      <p:pic>
        <p:nvPicPr>
          <p:cNvPr id="6" name="Content Placeholder 5" descr="Table&#10;&#10;Description automatically generated">
            <a:extLst>
              <a:ext uri="{FF2B5EF4-FFF2-40B4-BE49-F238E27FC236}">
                <a16:creationId xmlns:a16="http://schemas.microsoft.com/office/drawing/2014/main" id="{DEBB1DAC-7AF7-7849-BA3A-FBEF44888826}"/>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427557" y="1122135"/>
            <a:ext cx="2495672" cy="3468688"/>
          </a:xfrm>
        </p:spPr>
      </p:pic>
      <p:pic>
        <p:nvPicPr>
          <p:cNvPr id="8" name="Content Placeholder 7" descr="A picture containing text, receipt, document&#10;&#10;Description automatically generated">
            <a:extLst>
              <a:ext uri="{FF2B5EF4-FFF2-40B4-BE49-F238E27FC236}">
                <a16:creationId xmlns:a16="http://schemas.microsoft.com/office/drawing/2014/main" id="{766B09AE-CD7E-E546-9F01-9CFB32B3A057}"/>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220771" y="1122135"/>
            <a:ext cx="2495672" cy="3468688"/>
          </a:xfrm>
        </p:spPr>
      </p:pic>
    </p:spTree>
    <p:extLst>
      <p:ext uri="{BB962C8B-B14F-4D97-AF65-F5344CB8AC3E}">
        <p14:creationId xmlns:p14="http://schemas.microsoft.com/office/powerpoint/2010/main" val="3691454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56919-A55C-CD41-9D64-5FEB834FE3B0}"/>
              </a:ext>
            </a:extLst>
          </p:cNvPr>
          <p:cNvSpPr>
            <a:spLocks noGrp="1"/>
          </p:cNvSpPr>
          <p:nvPr>
            <p:ph type="title"/>
          </p:nvPr>
        </p:nvSpPr>
        <p:spPr>
          <a:xfrm>
            <a:off x="457200" y="171450"/>
            <a:ext cx="8229600" cy="685800"/>
          </a:xfrm>
        </p:spPr>
        <p:txBody>
          <a:bodyPr anchor="b">
            <a:normAutofit/>
          </a:bodyPr>
          <a:lstStyle/>
          <a:p>
            <a:r>
              <a:rPr lang="en-US" dirty="0"/>
              <a:t>Packages</a:t>
            </a:r>
          </a:p>
        </p:txBody>
      </p:sp>
      <p:pic>
        <p:nvPicPr>
          <p:cNvPr id="6" name="Picture 5" descr="A red truck parked in the snow&#10;&#10;Description automatically generated with low confidence">
            <a:extLst>
              <a:ext uri="{FF2B5EF4-FFF2-40B4-BE49-F238E27FC236}">
                <a16:creationId xmlns:a16="http://schemas.microsoft.com/office/drawing/2014/main" id="{614775B7-0DE5-9944-A660-9A2BE07FC0CC}"/>
              </a:ext>
            </a:extLst>
          </p:cNvPr>
          <p:cNvPicPr>
            <a:picLocks noChangeAspect="1"/>
          </p:cNvPicPr>
          <p:nvPr/>
        </p:nvPicPr>
        <p:blipFill rotWithShape="1">
          <a:blip r:embed="rId2">
            <a:extLst>
              <a:ext uri="{28A0092B-C50C-407E-A947-70E740481C1C}">
                <a14:useLocalDpi xmlns:a14="http://schemas.microsoft.com/office/drawing/2010/main" val="0"/>
              </a:ext>
            </a:extLst>
          </a:blip>
          <a:srcRect l="8881" r="24613" b="-1"/>
          <a:stretch/>
        </p:blipFill>
        <p:spPr>
          <a:xfrm>
            <a:off x="457200" y="1018440"/>
            <a:ext cx="3977640" cy="3468893"/>
          </a:xfrm>
          <a:prstGeom prst="rect">
            <a:avLst/>
          </a:prstGeom>
          <a:noFill/>
        </p:spPr>
      </p:pic>
      <p:sp>
        <p:nvSpPr>
          <p:cNvPr id="3" name="Content Placeholder 2">
            <a:extLst>
              <a:ext uri="{FF2B5EF4-FFF2-40B4-BE49-F238E27FC236}">
                <a16:creationId xmlns:a16="http://schemas.microsoft.com/office/drawing/2014/main" id="{B9D37F6B-0D74-A64E-8A5C-DEEF7D7F15E6}"/>
              </a:ext>
            </a:extLst>
          </p:cNvPr>
          <p:cNvSpPr>
            <a:spLocks noGrp="1"/>
          </p:cNvSpPr>
          <p:nvPr>
            <p:ph sz="half" idx="2"/>
          </p:nvPr>
        </p:nvSpPr>
        <p:spPr>
          <a:xfrm>
            <a:off x="4709160" y="1018441"/>
            <a:ext cx="3977640" cy="1913296"/>
          </a:xfrm>
        </p:spPr>
        <p:txBody>
          <a:bodyPr>
            <a:normAutofit/>
          </a:bodyPr>
          <a:lstStyle/>
          <a:p>
            <a:r>
              <a:rPr lang="en-US" dirty="0"/>
              <a:t>DOT uses the word “Package” to describe any container that is designed to transport materials.  Don’t forget to look at All Packages before you transport “move the product on the road”.</a:t>
            </a:r>
          </a:p>
        </p:txBody>
      </p:sp>
      <p:pic>
        <p:nvPicPr>
          <p:cNvPr id="8" name="Picture 7" descr="A picture containing road, outdoor, concrete mixer, trailer&#10;&#10;Description automatically generated">
            <a:extLst>
              <a:ext uri="{FF2B5EF4-FFF2-40B4-BE49-F238E27FC236}">
                <a16:creationId xmlns:a16="http://schemas.microsoft.com/office/drawing/2014/main" id="{BEC21548-B3BC-5248-9024-3F634ACBA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7077" y="2848731"/>
            <a:ext cx="4081806" cy="1992415"/>
          </a:xfrm>
          <a:prstGeom prst="rect">
            <a:avLst/>
          </a:prstGeom>
        </p:spPr>
      </p:pic>
    </p:spTree>
    <p:extLst>
      <p:ext uri="{BB962C8B-B14F-4D97-AF65-F5344CB8AC3E}">
        <p14:creationId xmlns:p14="http://schemas.microsoft.com/office/powerpoint/2010/main" val="586969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114D2-8F6C-7041-87A2-83845A106F39}"/>
              </a:ext>
            </a:extLst>
          </p:cNvPr>
          <p:cNvSpPr>
            <a:spLocks noGrp="1"/>
          </p:cNvSpPr>
          <p:nvPr>
            <p:ph type="title"/>
          </p:nvPr>
        </p:nvSpPr>
        <p:spPr/>
        <p:txBody>
          <a:bodyPr>
            <a:normAutofit fontScale="90000"/>
          </a:bodyPr>
          <a:lstStyle/>
          <a:p>
            <a:r>
              <a:rPr lang="en-US" dirty="0"/>
              <a:t>Placarding &amp; Labels</a:t>
            </a:r>
            <a:br>
              <a:rPr lang="en-US" dirty="0"/>
            </a:br>
            <a:endParaRPr lang="en-US" dirty="0"/>
          </a:p>
        </p:txBody>
      </p:sp>
      <p:sp>
        <p:nvSpPr>
          <p:cNvPr id="3" name="Content Placeholder 2">
            <a:extLst>
              <a:ext uri="{FF2B5EF4-FFF2-40B4-BE49-F238E27FC236}">
                <a16:creationId xmlns:a16="http://schemas.microsoft.com/office/drawing/2014/main" id="{FC1DC7F1-3194-DD4D-BAF9-6E1501E528BE}"/>
              </a:ext>
            </a:extLst>
          </p:cNvPr>
          <p:cNvSpPr>
            <a:spLocks noGrp="1"/>
          </p:cNvSpPr>
          <p:nvPr>
            <p:ph sz="half" idx="1"/>
          </p:nvPr>
        </p:nvSpPr>
        <p:spPr>
          <a:xfrm>
            <a:off x="457200" y="1018440"/>
            <a:ext cx="3977640" cy="3138781"/>
          </a:xfrm>
        </p:spPr>
        <p:txBody>
          <a:bodyPr/>
          <a:lstStyle/>
          <a:p>
            <a:pPr marL="0" indent="0">
              <a:buNone/>
            </a:pPr>
            <a:r>
              <a:rPr lang="en-US" dirty="0"/>
              <a:t>When do we need to placard a vehicle transporting HM? The two primary triggers are: </a:t>
            </a:r>
          </a:p>
          <a:p>
            <a:r>
              <a:rPr lang="en-US" sz="1400" dirty="0"/>
              <a:t>Placards are required when we are shipping/transporting </a:t>
            </a:r>
            <a:r>
              <a:rPr lang="en-US" sz="1400" b="1" u="sng" dirty="0"/>
              <a:t>1001#’s or more of total Hazmat </a:t>
            </a:r>
            <a:r>
              <a:rPr lang="en-US" sz="1400" dirty="0"/>
              <a:t>not the total load.</a:t>
            </a:r>
          </a:p>
          <a:p>
            <a:r>
              <a:rPr lang="en-US" sz="1400" dirty="0"/>
              <a:t>Transporting bulk containers (fuel tanks, mini-bulks etc.) with HM labels or placards, full or empty.</a:t>
            </a:r>
          </a:p>
        </p:txBody>
      </p:sp>
      <p:sp>
        <p:nvSpPr>
          <p:cNvPr id="4" name="Content Placeholder 3">
            <a:extLst>
              <a:ext uri="{FF2B5EF4-FFF2-40B4-BE49-F238E27FC236}">
                <a16:creationId xmlns:a16="http://schemas.microsoft.com/office/drawing/2014/main" id="{25361E50-D078-8F42-8EB8-AC6FA0E21238}"/>
              </a:ext>
            </a:extLst>
          </p:cNvPr>
          <p:cNvSpPr>
            <a:spLocks noGrp="1"/>
          </p:cNvSpPr>
          <p:nvPr>
            <p:ph sz="half" idx="2"/>
          </p:nvPr>
        </p:nvSpPr>
        <p:spPr/>
        <p:txBody>
          <a:bodyPr>
            <a:normAutofit/>
          </a:bodyPr>
          <a:lstStyle/>
          <a:p>
            <a:r>
              <a:rPr lang="en-US" dirty="0"/>
              <a:t>We do not need to placard Mixed/ Blended loads of pesticides that are in route to or from the fields. </a:t>
            </a:r>
          </a:p>
          <a:p>
            <a:r>
              <a:rPr lang="en-US" dirty="0"/>
              <a:t>There are a few exceptions: </a:t>
            </a:r>
          </a:p>
          <a:p>
            <a:pPr lvl="1"/>
            <a:r>
              <a:rPr lang="en-US" sz="1400" dirty="0"/>
              <a:t>if you are mixing for aerial applications, </a:t>
            </a:r>
          </a:p>
          <a:p>
            <a:pPr lvl="1"/>
            <a:r>
              <a:rPr lang="en-US" sz="1400" dirty="0"/>
              <a:t>at very high concentrations, </a:t>
            </a:r>
          </a:p>
          <a:p>
            <a:pPr lvl="1"/>
            <a:r>
              <a:rPr lang="en-US" sz="1400" dirty="0"/>
              <a:t>from containers with HM markings.  </a:t>
            </a:r>
          </a:p>
          <a:p>
            <a:pPr lvl="1"/>
            <a:r>
              <a:rPr lang="en-US" sz="1400" dirty="0"/>
              <a:t>These materials would most often have the Reportable Quantities (RQ) as part of their shipping description.</a:t>
            </a:r>
          </a:p>
          <a:p>
            <a:r>
              <a:rPr lang="en-US" sz="1400" i="1" dirty="0"/>
              <a:t>(see Appendix A of the HM Table)</a:t>
            </a:r>
          </a:p>
        </p:txBody>
      </p:sp>
      <p:sp>
        <p:nvSpPr>
          <p:cNvPr id="5" name="TextBox 4">
            <a:extLst>
              <a:ext uri="{FF2B5EF4-FFF2-40B4-BE49-F238E27FC236}">
                <a16:creationId xmlns:a16="http://schemas.microsoft.com/office/drawing/2014/main" id="{1DEFF58D-3460-2544-AFB8-37EB359E92EA}"/>
              </a:ext>
            </a:extLst>
          </p:cNvPr>
          <p:cNvSpPr txBox="1"/>
          <p:nvPr/>
        </p:nvSpPr>
        <p:spPr>
          <a:xfrm>
            <a:off x="1480008" y="4487333"/>
            <a:ext cx="7749814" cy="369332"/>
          </a:xfrm>
          <a:prstGeom prst="rect">
            <a:avLst/>
          </a:prstGeom>
          <a:noFill/>
        </p:spPr>
        <p:txBody>
          <a:bodyPr wrap="none" rtlCol="0">
            <a:spAutoFit/>
          </a:bodyPr>
          <a:lstStyle/>
          <a:p>
            <a:r>
              <a:rPr lang="en-US" dirty="0"/>
              <a:t>FARMERS HAVE AN EXEMPTION; THEY ARE NOT REQURED TO DISPLAY PLACARDS</a:t>
            </a:r>
          </a:p>
        </p:txBody>
      </p:sp>
    </p:spTree>
    <p:extLst>
      <p:ext uri="{BB962C8B-B14F-4D97-AF65-F5344CB8AC3E}">
        <p14:creationId xmlns:p14="http://schemas.microsoft.com/office/powerpoint/2010/main" val="79266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2A2C7-CE76-0A45-AA3E-2187F9274897}"/>
              </a:ext>
            </a:extLst>
          </p:cNvPr>
          <p:cNvSpPr>
            <a:spLocks noGrp="1"/>
          </p:cNvSpPr>
          <p:nvPr>
            <p:ph type="title"/>
          </p:nvPr>
        </p:nvSpPr>
        <p:spPr>
          <a:xfrm>
            <a:off x="457200" y="171450"/>
            <a:ext cx="8229600" cy="685800"/>
          </a:xfrm>
        </p:spPr>
        <p:txBody>
          <a:bodyPr anchor="b">
            <a:normAutofit/>
          </a:bodyPr>
          <a:lstStyle/>
          <a:p>
            <a:r>
              <a:rPr lang="en-US" sz="1700"/>
              <a:t>Shipping Papers</a:t>
            </a:r>
            <a:br>
              <a:rPr lang="en-US" sz="1700"/>
            </a:br>
            <a:endParaRPr lang="en-US" sz="1700"/>
          </a:p>
        </p:txBody>
      </p:sp>
      <p:sp>
        <p:nvSpPr>
          <p:cNvPr id="3" name="Content Placeholder 2">
            <a:extLst>
              <a:ext uri="{FF2B5EF4-FFF2-40B4-BE49-F238E27FC236}">
                <a16:creationId xmlns:a16="http://schemas.microsoft.com/office/drawing/2014/main" id="{F196CFC4-EE5F-9F4E-9AC9-BFF266746DD4}"/>
              </a:ext>
            </a:extLst>
          </p:cNvPr>
          <p:cNvSpPr>
            <a:spLocks noGrp="1"/>
          </p:cNvSpPr>
          <p:nvPr>
            <p:ph sz="half" idx="1"/>
          </p:nvPr>
        </p:nvSpPr>
        <p:spPr>
          <a:xfrm>
            <a:off x="457200" y="1018440"/>
            <a:ext cx="3977640" cy="3468893"/>
          </a:xfrm>
        </p:spPr>
        <p:txBody>
          <a:bodyPr>
            <a:normAutofit fontScale="92500" lnSpcReduction="10000"/>
          </a:bodyPr>
          <a:lstStyle/>
          <a:p>
            <a:pPr marL="0" indent="0">
              <a:lnSpc>
                <a:spcPct val="90000"/>
              </a:lnSpc>
              <a:buNone/>
            </a:pPr>
            <a:r>
              <a:rPr lang="en-US" sz="1900" dirty="0"/>
              <a:t>OK, we’ve determined that the material </a:t>
            </a:r>
            <a:r>
              <a:rPr lang="en-US" sz="1900" u="sng" dirty="0"/>
              <a:t>is</a:t>
            </a:r>
            <a:r>
              <a:rPr lang="en-US" sz="1900" dirty="0"/>
              <a:t> DOT Hazmat Regulated.  Now what?</a:t>
            </a:r>
          </a:p>
          <a:p>
            <a:pPr>
              <a:lnSpc>
                <a:spcPct val="90000"/>
              </a:lnSpc>
            </a:pPr>
            <a:r>
              <a:rPr lang="en-US" sz="1900" dirty="0"/>
              <a:t>Do you need shipping papers if you are only going plant to plant?</a:t>
            </a:r>
          </a:p>
          <a:p>
            <a:pPr>
              <a:lnSpc>
                <a:spcPct val="90000"/>
              </a:lnSpc>
            </a:pPr>
            <a:r>
              <a:rPr lang="en-US" sz="1900" dirty="0"/>
              <a:t>Do farmers need shipping papers, don’t they have an exemption?</a:t>
            </a:r>
          </a:p>
          <a:p>
            <a:pPr>
              <a:lnSpc>
                <a:spcPct val="90000"/>
              </a:lnSpc>
            </a:pPr>
            <a:r>
              <a:rPr lang="en-US" sz="1900" dirty="0"/>
              <a:t>Do you need shipping papers for empty totes, from the farm back to the plant?</a:t>
            </a:r>
          </a:p>
          <a:p>
            <a:pPr>
              <a:lnSpc>
                <a:spcPct val="90000"/>
              </a:lnSpc>
            </a:pPr>
            <a:r>
              <a:rPr lang="en-US" sz="1900" dirty="0"/>
              <a:t>The chemical I’m shipping is not on the list! What to do?</a:t>
            </a:r>
          </a:p>
          <a:p>
            <a:pPr>
              <a:lnSpc>
                <a:spcPct val="90000"/>
              </a:lnSpc>
            </a:pPr>
            <a:r>
              <a:rPr lang="en-US" sz="1900" dirty="0"/>
              <a:t>Do Ammonia nurse tanks require shipping papers, they are placarded? No, there is an exemption for NH3 nurse tanks.</a:t>
            </a:r>
          </a:p>
          <a:p>
            <a:pPr>
              <a:lnSpc>
                <a:spcPct val="90000"/>
              </a:lnSpc>
            </a:pPr>
            <a:endParaRPr lang="en-US" sz="1900" dirty="0"/>
          </a:p>
        </p:txBody>
      </p:sp>
      <p:pic>
        <p:nvPicPr>
          <p:cNvPr id="10" name="Content Placeholder 9">
            <a:extLst>
              <a:ext uri="{FF2B5EF4-FFF2-40B4-BE49-F238E27FC236}">
                <a16:creationId xmlns:a16="http://schemas.microsoft.com/office/drawing/2014/main" id="{118B67AF-8923-5B49-A72B-BD7BAA11A067}"/>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373278" y="572180"/>
            <a:ext cx="2771481" cy="4564792"/>
          </a:xfrm>
        </p:spPr>
      </p:pic>
    </p:spTree>
    <p:extLst>
      <p:ext uri="{BB962C8B-B14F-4D97-AF65-F5344CB8AC3E}">
        <p14:creationId xmlns:p14="http://schemas.microsoft.com/office/powerpoint/2010/main" val="1685165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55D84-C58C-F04E-84A3-DC3FFF10B92C}"/>
              </a:ext>
            </a:extLst>
          </p:cNvPr>
          <p:cNvSpPr>
            <a:spLocks noGrp="1"/>
          </p:cNvSpPr>
          <p:nvPr>
            <p:ph type="title"/>
          </p:nvPr>
        </p:nvSpPr>
        <p:spPr/>
        <p:txBody>
          <a:bodyPr>
            <a:normAutofit fontScale="90000"/>
          </a:bodyPr>
          <a:lstStyle/>
          <a:p>
            <a:r>
              <a:rPr lang="en-US" sz="2400" dirty="0"/>
              <a:t>Do you need shipping papers if you are only going plant to plant?</a:t>
            </a:r>
            <a:br>
              <a:rPr lang="en-US" sz="2400" dirty="0"/>
            </a:br>
            <a:endParaRPr lang="en-US" dirty="0"/>
          </a:p>
        </p:txBody>
      </p:sp>
      <p:sp>
        <p:nvSpPr>
          <p:cNvPr id="3" name="Content Placeholder 2">
            <a:extLst>
              <a:ext uri="{FF2B5EF4-FFF2-40B4-BE49-F238E27FC236}">
                <a16:creationId xmlns:a16="http://schemas.microsoft.com/office/drawing/2014/main" id="{1CA8E88D-2D06-7F4E-A91D-E641BBAD63D7}"/>
              </a:ext>
            </a:extLst>
          </p:cNvPr>
          <p:cNvSpPr>
            <a:spLocks noGrp="1"/>
          </p:cNvSpPr>
          <p:nvPr>
            <p:ph sz="half" idx="1"/>
          </p:nvPr>
        </p:nvSpPr>
        <p:spPr>
          <a:xfrm>
            <a:off x="457200" y="1018440"/>
            <a:ext cx="2125744" cy="3468893"/>
          </a:xfrm>
        </p:spPr>
        <p:txBody>
          <a:bodyPr/>
          <a:lstStyle/>
          <a:p>
            <a:pPr marL="0" indent="0">
              <a:buNone/>
            </a:pPr>
            <a:r>
              <a:rPr lang="en-US" dirty="0"/>
              <a:t>Answer: Yes</a:t>
            </a:r>
          </a:p>
          <a:p>
            <a:r>
              <a:rPr lang="en-US" sz="1400" dirty="0"/>
              <a:t>Anytime HM is in transit shipping papers must accompany the shipment.  Let's look at an example, we are going to transfer 4 totes of Brash from Lincoln to New Berlin.</a:t>
            </a:r>
          </a:p>
        </p:txBody>
      </p:sp>
      <p:pic>
        <p:nvPicPr>
          <p:cNvPr id="8" name="Picture 7" descr="Graphical user interface, text, application&#10;&#10;Description automatically generated">
            <a:extLst>
              <a:ext uri="{FF2B5EF4-FFF2-40B4-BE49-F238E27FC236}">
                <a16:creationId xmlns:a16="http://schemas.microsoft.com/office/drawing/2014/main" id="{86A901A1-7D1F-4048-A3C6-C9B710905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3710" y="3757349"/>
            <a:ext cx="6103856" cy="1078904"/>
          </a:xfrm>
          <a:prstGeom prst="rect">
            <a:avLst/>
          </a:prstGeom>
        </p:spPr>
      </p:pic>
      <p:pic>
        <p:nvPicPr>
          <p:cNvPr id="12" name="Content Placeholder 11" descr="Table&#10;&#10;Description automatically generated">
            <a:extLst>
              <a:ext uri="{FF2B5EF4-FFF2-40B4-BE49-F238E27FC236}">
                <a16:creationId xmlns:a16="http://schemas.microsoft.com/office/drawing/2014/main" id="{0A2C86F4-AA3D-0F4F-9DCE-990C7507EEB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693710" y="857250"/>
            <a:ext cx="5993090" cy="2739331"/>
          </a:xfrm>
        </p:spPr>
      </p:pic>
    </p:spTree>
    <p:extLst>
      <p:ext uri="{BB962C8B-B14F-4D97-AF65-F5344CB8AC3E}">
        <p14:creationId xmlns:p14="http://schemas.microsoft.com/office/powerpoint/2010/main" val="2142918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6012D-F127-7A4D-98AE-ECEFBF2130EE}"/>
              </a:ext>
            </a:extLst>
          </p:cNvPr>
          <p:cNvSpPr>
            <a:spLocks noGrp="1"/>
          </p:cNvSpPr>
          <p:nvPr>
            <p:ph type="title"/>
          </p:nvPr>
        </p:nvSpPr>
        <p:spPr/>
        <p:txBody>
          <a:bodyPr>
            <a:normAutofit fontScale="90000"/>
          </a:bodyPr>
          <a:lstStyle/>
          <a:p>
            <a:r>
              <a:rPr lang="en-US" sz="2400" dirty="0"/>
              <a:t>Do farmers need shipping papers? Don’t they have an exemption?</a:t>
            </a:r>
            <a:br>
              <a:rPr lang="en-US" sz="2400" dirty="0"/>
            </a:br>
            <a:endParaRPr lang="en-US" dirty="0"/>
          </a:p>
        </p:txBody>
      </p:sp>
      <p:sp>
        <p:nvSpPr>
          <p:cNvPr id="3" name="Content Placeholder 2">
            <a:extLst>
              <a:ext uri="{FF2B5EF4-FFF2-40B4-BE49-F238E27FC236}">
                <a16:creationId xmlns:a16="http://schemas.microsoft.com/office/drawing/2014/main" id="{D9C3015D-D697-344F-A4CB-4309B76B44EA}"/>
              </a:ext>
            </a:extLst>
          </p:cNvPr>
          <p:cNvSpPr>
            <a:spLocks noGrp="1"/>
          </p:cNvSpPr>
          <p:nvPr>
            <p:ph sz="half" idx="1"/>
          </p:nvPr>
        </p:nvSpPr>
        <p:spPr>
          <a:xfrm>
            <a:off x="457200" y="1018440"/>
            <a:ext cx="2304854" cy="2620306"/>
          </a:xfrm>
        </p:spPr>
        <p:txBody>
          <a:bodyPr>
            <a:normAutofit fontScale="92500" lnSpcReduction="20000"/>
          </a:bodyPr>
          <a:lstStyle/>
          <a:p>
            <a:r>
              <a:rPr lang="en-US" dirty="0"/>
              <a:t>Answer: </a:t>
            </a:r>
            <a:r>
              <a:rPr lang="en-US" sz="1600" dirty="0"/>
              <a:t>You are required to offer farmers both the shipping paper and placards.  He is the one with the exemption.  You must keep your copy of the shipping paper for two years.</a:t>
            </a:r>
          </a:p>
          <a:p>
            <a:endParaRPr lang="en-US" sz="1600" dirty="0"/>
          </a:p>
          <a:p>
            <a:r>
              <a:rPr lang="en-US" sz="1600" dirty="0"/>
              <a:t>I listed placards offered,  and that he refused I also marked the load was secured.</a:t>
            </a:r>
          </a:p>
        </p:txBody>
      </p:sp>
      <p:pic>
        <p:nvPicPr>
          <p:cNvPr id="12" name="Content Placeholder 11" descr="Table&#10;&#10;Description automatically generated">
            <a:extLst>
              <a:ext uri="{FF2B5EF4-FFF2-40B4-BE49-F238E27FC236}">
                <a16:creationId xmlns:a16="http://schemas.microsoft.com/office/drawing/2014/main" id="{161BE328-A839-F843-AA69-4C0130F7550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322784" y="649859"/>
            <a:ext cx="5170767" cy="2618671"/>
          </a:xfrm>
        </p:spPr>
      </p:pic>
      <p:pic>
        <p:nvPicPr>
          <p:cNvPr id="14" name="Picture 13" descr="Graphical user interface, application&#10;&#10;Description automatically generated">
            <a:extLst>
              <a:ext uri="{FF2B5EF4-FFF2-40B4-BE49-F238E27FC236}">
                <a16:creationId xmlns:a16="http://schemas.microsoft.com/office/drawing/2014/main" id="{B8FF98F0-3CBB-A74F-9B20-7DE6CD455C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2784" y="3268530"/>
            <a:ext cx="5177517" cy="1838796"/>
          </a:xfrm>
          <a:prstGeom prst="rect">
            <a:avLst/>
          </a:prstGeom>
        </p:spPr>
      </p:pic>
    </p:spTree>
    <p:extLst>
      <p:ext uri="{BB962C8B-B14F-4D97-AF65-F5344CB8AC3E}">
        <p14:creationId xmlns:p14="http://schemas.microsoft.com/office/powerpoint/2010/main" val="906432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02B1A-210B-AC4E-BC72-2B5DE1ACF179}"/>
              </a:ext>
            </a:extLst>
          </p:cNvPr>
          <p:cNvSpPr>
            <a:spLocks noGrp="1"/>
          </p:cNvSpPr>
          <p:nvPr>
            <p:ph type="title"/>
          </p:nvPr>
        </p:nvSpPr>
        <p:spPr/>
        <p:txBody>
          <a:bodyPr>
            <a:normAutofit fontScale="90000"/>
          </a:bodyPr>
          <a:lstStyle/>
          <a:p>
            <a:r>
              <a:rPr lang="en-US" sz="2400" dirty="0"/>
              <a:t>Do you need shipping papers for empty totes, from the farm back to the plant?</a:t>
            </a:r>
            <a:endParaRPr lang="en-US" dirty="0"/>
          </a:p>
        </p:txBody>
      </p:sp>
      <p:sp>
        <p:nvSpPr>
          <p:cNvPr id="3" name="Content Placeholder 2">
            <a:extLst>
              <a:ext uri="{FF2B5EF4-FFF2-40B4-BE49-F238E27FC236}">
                <a16:creationId xmlns:a16="http://schemas.microsoft.com/office/drawing/2014/main" id="{9FC9ACA0-62F9-524E-AD9B-7EF6E00D5550}"/>
              </a:ext>
            </a:extLst>
          </p:cNvPr>
          <p:cNvSpPr>
            <a:spLocks noGrp="1"/>
          </p:cNvSpPr>
          <p:nvPr>
            <p:ph sz="half" idx="1"/>
          </p:nvPr>
        </p:nvSpPr>
        <p:spPr>
          <a:xfrm>
            <a:off x="457200" y="1018440"/>
            <a:ext cx="2399122" cy="3468893"/>
          </a:xfrm>
        </p:spPr>
        <p:txBody>
          <a:bodyPr/>
          <a:lstStyle/>
          <a:p>
            <a:r>
              <a:rPr lang="en-US" dirty="0"/>
              <a:t>Answer: Yes, empty HM totes are required to have shipping papers same as full.  You can mark the weight as “Residue Last Contained”</a:t>
            </a:r>
          </a:p>
        </p:txBody>
      </p:sp>
      <p:pic>
        <p:nvPicPr>
          <p:cNvPr id="6" name="Content Placeholder 5" descr="Table&#10;&#10;Description automatically generated">
            <a:extLst>
              <a:ext uri="{FF2B5EF4-FFF2-40B4-BE49-F238E27FC236}">
                <a16:creationId xmlns:a16="http://schemas.microsoft.com/office/drawing/2014/main" id="{EB5BF5DC-A7D4-5147-A18D-B5B74EE92CA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856322" y="978549"/>
            <a:ext cx="6219655" cy="1874998"/>
          </a:xfrm>
        </p:spPr>
      </p:pic>
      <p:pic>
        <p:nvPicPr>
          <p:cNvPr id="8" name="Picture 7" descr="Graphical user interface&#10;&#10;Description automatically generated with medium confidence">
            <a:extLst>
              <a:ext uri="{FF2B5EF4-FFF2-40B4-BE49-F238E27FC236}">
                <a16:creationId xmlns:a16="http://schemas.microsoft.com/office/drawing/2014/main" id="{C9DE76B5-6EC1-2D49-915E-119000DF01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4029" y="2936793"/>
            <a:ext cx="6219656" cy="1874998"/>
          </a:xfrm>
          <a:prstGeom prst="rect">
            <a:avLst/>
          </a:prstGeom>
        </p:spPr>
      </p:pic>
    </p:spTree>
    <p:extLst>
      <p:ext uri="{BB962C8B-B14F-4D97-AF65-F5344CB8AC3E}">
        <p14:creationId xmlns:p14="http://schemas.microsoft.com/office/powerpoint/2010/main" val="2987458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835BC-77C9-7E4D-A9BE-6B8F9A7E28BE}"/>
              </a:ext>
            </a:extLst>
          </p:cNvPr>
          <p:cNvSpPr>
            <a:spLocks noGrp="1"/>
          </p:cNvSpPr>
          <p:nvPr>
            <p:ph type="title"/>
          </p:nvPr>
        </p:nvSpPr>
        <p:spPr/>
        <p:txBody>
          <a:bodyPr>
            <a:normAutofit fontScale="90000"/>
          </a:bodyPr>
          <a:lstStyle/>
          <a:p>
            <a:r>
              <a:rPr lang="en-US" sz="2400" dirty="0"/>
              <a:t>The chemical I’m shipping is not on the list! What to do?</a:t>
            </a:r>
            <a:br>
              <a:rPr lang="en-US" sz="2400" dirty="0"/>
            </a:br>
            <a:endParaRPr lang="en-US" dirty="0"/>
          </a:p>
        </p:txBody>
      </p:sp>
      <p:sp>
        <p:nvSpPr>
          <p:cNvPr id="3" name="Content Placeholder 2">
            <a:extLst>
              <a:ext uri="{FF2B5EF4-FFF2-40B4-BE49-F238E27FC236}">
                <a16:creationId xmlns:a16="http://schemas.microsoft.com/office/drawing/2014/main" id="{C5D1E919-8B16-E947-B844-2AB95660D3C0}"/>
              </a:ext>
            </a:extLst>
          </p:cNvPr>
          <p:cNvSpPr>
            <a:spLocks noGrp="1"/>
          </p:cNvSpPr>
          <p:nvPr>
            <p:ph sz="half" idx="1"/>
          </p:nvPr>
        </p:nvSpPr>
        <p:spPr>
          <a:xfrm>
            <a:off x="106464" y="859669"/>
            <a:ext cx="3977640" cy="1328834"/>
          </a:xfrm>
        </p:spPr>
        <p:txBody>
          <a:bodyPr>
            <a:normAutofit fontScale="92500" lnSpcReduction="10000"/>
          </a:bodyPr>
          <a:lstStyle/>
          <a:p>
            <a:r>
              <a:rPr lang="en-US" dirty="0"/>
              <a:t>We have listed most of the products you ship, however, if you don’t find the item, you can add to the bottom. The tote has all the information you need.</a:t>
            </a:r>
          </a:p>
          <a:p>
            <a:endParaRPr lang="en-US" dirty="0"/>
          </a:p>
        </p:txBody>
      </p:sp>
      <p:pic>
        <p:nvPicPr>
          <p:cNvPr id="6" name="Content Placeholder 5" descr="Graphical user interface&#10;&#10;Description automatically generated">
            <a:extLst>
              <a:ext uri="{FF2B5EF4-FFF2-40B4-BE49-F238E27FC236}">
                <a16:creationId xmlns:a16="http://schemas.microsoft.com/office/drawing/2014/main" id="{7B5517FD-6D93-0748-9FCA-015C829F5B58}"/>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06464" y="2347275"/>
            <a:ext cx="2339556" cy="2123598"/>
          </a:xfrm>
        </p:spPr>
      </p:pic>
      <p:pic>
        <p:nvPicPr>
          <p:cNvPr id="8" name="Picture 7" descr="A picture containing text, sign&#10;&#10;Description automatically generated">
            <a:extLst>
              <a:ext uri="{FF2B5EF4-FFF2-40B4-BE49-F238E27FC236}">
                <a16:creationId xmlns:a16="http://schemas.microsoft.com/office/drawing/2014/main" id="{2BB2CD60-F3DD-554B-8C99-10FA9097A7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8374" y="3280528"/>
            <a:ext cx="2993291" cy="1508500"/>
          </a:xfrm>
          <a:prstGeom prst="rect">
            <a:avLst/>
          </a:prstGeom>
          <a:ln>
            <a:solidFill>
              <a:srgbClr val="FF0000"/>
            </a:solidFill>
          </a:ln>
        </p:spPr>
      </p:pic>
      <p:pic>
        <p:nvPicPr>
          <p:cNvPr id="10" name="Picture 9" descr="Table&#10;&#10;Description automatically generated">
            <a:extLst>
              <a:ext uri="{FF2B5EF4-FFF2-40B4-BE49-F238E27FC236}">
                <a16:creationId xmlns:a16="http://schemas.microsoft.com/office/drawing/2014/main" id="{E6C53D78-B3FB-DB4A-9FE3-0A5704D205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7344" y="1863740"/>
            <a:ext cx="5646656" cy="1336188"/>
          </a:xfrm>
          <a:prstGeom prst="rect">
            <a:avLst/>
          </a:prstGeom>
        </p:spPr>
      </p:pic>
      <p:sp>
        <p:nvSpPr>
          <p:cNvPr id="11" name="TextBox 10">
            <a:extLst>
              <a:ext uri="{FF2B5EF4-FFF2-40B4-BE49-F238E27FC236}">
                <a16:creationId xmlns:a16="http://schemas.microsoft.com/office/drawing/2014/main" id="{2B904B32-097C-8545-A2E9-71A3A8B3F927}"/>
              </a:ext>
            </a:extLst>
          </p:cNvPr>
          <p:cNvSpPr txBox="1"/>
          <p:nvPr/>
        </p:nvSpPr>
        <p:spPr>
          <a:xfrm>
            <a:off x="5134481" y="3409074"/>
            <a:ext cx="3552319" cy="1200329"/>
          </a:xfrm>
          <a:prstGeom prst="rect">
            <a:avLst/>
          </a:prstGeom>
          <a:noFill/>
        </p:spPr>
        <p:txBody>
          <a:bodyPr wrap="none" rtlCol="0">
            <a:spAutoFit/>
          </a:bodyPr>
          <a:lstStyle/>
          <a:p>
            <a:r>
              <a:rPr lang="en-US" dirty="0"/>
              <a:t>Copy the shipping information </a:t>
            </a:r>
          </a:p>
          <a:p>
            <a:r>
              <a:rPr lang="en-US" dirty="0"/>
              <a:t>from the container onto the </a:t>
            </a:r>
          </a:p>
          <a:p>
            <a:r>
              <a:rPr lang="en-US" dirty="0"/>
              <a:t>shipping form, the last two columns</a:t>
            </a:r>
          </a:p>
          <a:p>
            <a:r>
              <a:rPr lang="en-US" dirty="0"/>
              <a:t>are not required.</a:t>
            </a:r>
          </a:p>
        </p:txBody>
      </p:sp>
    </p:spTree>
    <p:extLst>
      <p:ext uri="{BB962C8B-B14F-4D97-AF65-F5344CB8AC3E}">
        <p14:creationId xmlns:p14="http://schemas.microsoft.com/office/powerpoint/2010/main" val="3890185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4BA70-295C-0A45-A910-349264BFFE1B}"/>
              </a:ext>
            </a:extLst>
          </p:cNvPr>
          <p:cNvSpPr>
            <a:spLocks noGrp="1"/>
          </p:cNvSpPr>
          <p:nvPr>
            <p:ph type="title"/>
          </p:nvPr>
        </p:nvSpPr>
        <p:spPr/>
        <p:txBody>
          <a:bodyPr/>
          <a:lstStyle/>
          <a:p>
            <a:r>
              <a:rPr lang="en-US" dirty="0"/>
              <a:t>Placarding &amp; Shipping Papers for fuel tanks</a:t>
            </a:r>
          </a:p>
        </p:txBody>
      </p:sp>
      <p:pic>
        <p:nvPicPr>
          <p:cNvPr id="8" name="Content Placeholder 7" descr="Graphical user interface, text, application&#10;&#10;Description automatically generated">
            <a:extLst>
              <a:ext uri="{FF2B5EF4-FFF2-40B4-BE49-F238E27FC236}">
                <a16:creationId xmlns:a16="http://schemas.microsoft.com/office/drawing/2014/main" id="{24C82264-9A18-184F-942B-E34DB20A059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08525" y="1522605"/>
            <a:ext cx="3978275" cy="2461827"/>
          </a:xfrm>
        </p:spPr>
      </p:pic>
      <p:pic>
        <p:nvPicPr>
          <p:cNvPr id="5" name="Content Placeholder 4" descr="A picture containing road, outdoor, concrete mixer, trailer&#10;&#10;Description automatically generated">
            <a:extLst>
              <a:ext uri="{FF2B5EF4-FFF2-40B4-BE49-F238E27FC236}">
                <a16:creationId xmlns:a16="http://schemas.microsoft.com/office/drawing/2014/main" id="{4C88C077-722E-AD43-910E-12237B3B0D4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56566" y="2545454"/>
            <a:ext cx="3978275" cy="1941879"/>
          </a:xfrm>
          <a:prstGeom prst="rect">
            <a:avLst/>
          </a:prstGeom>
        </p:spPr>
      </p:pic>
      <p:sp>
        <p:nvSpPr>
          <p:cNvPr id="6" name="TextBox 5">
            <a:extLst>
              <a:ext uri="{FF2B5EF4-FFF2-40B4-BE49-F238E27FC236}">
                <a16:creationId xmlns:a16="http://schemas.microsoft.com/office/drawing/2014/main" id="{663C935C-1DC2-EE48-A757-EF7EAA60C2E8}"/>
              </a:ext>
            </a:extLst>
          </p:cNvPr>
          <p:cNvSpPr txBox="1"/>
          <p:nvPr/>
        </p:nvSpPr>
        <p:spPr>
          <a:xfrm>
            <a:off x="456566" y="1039632"/>
            <a:ext cx="4322190" cy="1323439"/>
          </a:xfrm>
          <a:prstGeom prst="rect">
            <a:avLst/>
          </a:prstGeom>
          <a:noFill/>
        </p:spPr>
        <p:txBody>
          <a:bodyPr wrap="square" rtlCol="0">
            <a:spAutoFit/>
          </a:bodyPr>
          <a:lstStyle/>
          <a:p>
            <a:r>
              <a:rPr lang="en-US" sz="1600" dirty="0"/>
              <a:t>If you are tendering equipment in the field </a:t>
            </a:r>
          </a:p>
          <a:p>
            <a:r>
              <a:rPr lang="en-US" sz="1600" dirty="0"/>
              <a:t>and transfer fuel, either in totes or a tank wagon</a:t>
            </a:r>
          </a:p>
          <a:p>
            <a:r>
              <a:rPr lang="en-US" sz="1600" dirty="0"/>
              <a:t> you are required to have a shipping paper for the</a:t>
            </a:r>
          </a:p>
          <a:p>
            <a:r>
              <a:rPr lang="en-US" sz="1600" dirty="0"/>
              <a:t>Diesel.  </a:t>
            </a:r>
            <a:r>
              <a:rPr lang="en-US" sz="1600" u="sng" dirty="0"/>
              <a:t>The driver of the pickup would need a </a:t>
            </a:r>
          </a:p>
          <a:p>
            <a:r>
              <a:rPr lang="en-US" sz="1600" u="sng" dirty="0"/>
              <a:t>Class A CDL , Hazmat and Tanker.</a:t>
            </a:r>
          </a:p>
        </p:txBody>
      </p:sp>
    </p:spTree>
    <p:extLst>
      <p:ext uri="{BB962C8B-B14F-4D97-AF65-F5344CB8AC3E}">
        <p14:creationId xmlns:p14="http://schemas.microsoft.com/office/powerpoint/2010/main" val="1965778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DOT Hazmat Overview</a:t>
            </a:r>
          </a:p>
        </p:txBody>
      </p:sp>
      <p:sp>
        <p:nvSpPr>
          <p:cNvPr id="8" name="Content Placeholder 7"/>
          <p:cNvSpPr>
            <a:spLocks noGrp="1"/>
          </p:cNvSpPr>
          <p:nvPr>
            <p:ph sz="half" idx="1"/>
          </p:nvPr>
        </p:nvSpPr>
        <p:spPr>
          <a:xfrm>
            <a:off x="84406" y="934034"/>
            <a:ext cx="5212080" cy="3722372"/>
          </a:xfrm>
        </p:spPr>
        <p:txBody>
          <a:bodyPr>
            <a:noAutofit/>
          </a:bodyPr>
          <a:lstStyle/>
          <a:p>
            <a:pPr marL="0" indent="0">
              <a:buNone/>
              <a:defRPr/>
            </a:pPr>
            <a:r>
              <a:rPr lang="en-US" sz="1200" b="1" dirty="0"/>
              <a:t>US DOT Required Training</a:t>
            </a:r>
          </a:p>
          <a:p>
            <a:pPr>
              <a:buFont typeface="Wingdings" panose="05000000000000000000" pitchFamily="2" charset="2"/>
              <a:buChar char="§"/>
              <a:defRPr/>
            </a:pPr>
            <a:r>
              <a:rPr lang="en-US" sz="1600" dirty="0"/>
              <a:t>General Awareness</a:t>
            </a:r>
          </a:p>
          <a:p>
            <a:pPr>
              <a:buFont typeface="Wingdings" panose="05000000000000000000" pitchFamily="2" charset="2"/>
              <a:buChar char="§"/>
              <a:defRPr/>
            </a:pPr>
            <a:r>
              <a:rPr lang="en-US" sz="1600" dirty="0"/>
              <a:t>Function Specific</a:t>
            </a:r>
          </a:p>
          <a:p>
            <a:pPr>
              <a:buFont typeface="Wingdings" panose="05000000000000000000" pitchFamily="2" charset="2"/>
              <a:buChar char="§"/>
              <a:defRPr/>
            </a:pPr>
            <a:r>
              <a:rPr lang="en-US" sz="1600" dirty="0"/>
              <a:t>Safety Measures</a:t>
            </a:r>
          </a:p>
          <a:p>
            <a:pPr>
              <a:buFont typeface="Wingdings" panose="05000000000000000000" pitchFamily="2" charset="2"/>
              <a:buChar char="§"/>
              <a:defRPr/>
            </a:pPr>
            <a:r>
              <a:rPr lang="en-US" sz="1600" dirty="0"/>
              <a:t>Security Awareness</a:t>
            </a:r>
          </a:p>
          <a:p>
            <a:pPr>
              <a:buFont typeface="Wingdings" panose="05000000000000000000" pitchFamily="2" charset="2"/>
              <a:buChar char="§"/>
              <a:defRPr/>
            </a:pPr>
            <a:r>
              <a:rPr lang="en-US" sz="1600" dirty="0"/>
              <a:t>In-depth Security </a:t>
            </a:r>
          </a:p>
          <a:p>
            <a:pPr marL="223837" lvl="1" indent="0">
              <a:buNone/>
              <a:defRPr/>
            </a:pPr>
            <a:endParaRPr lang="en-US" sz="1000" dirty="0"/>
          </a:p>
          <a:p>
            <a:pPr marL="223837" lvl="1" indent="0">
              <a:buNone/>
              <a:defRPr/>
            </a:pPr>
            <a:r>
              <a:rPr lang="en-US" sz="1400" b="1" dirty="0"/>
              <a:t>Please watch the Video attached on the next slide</a:t>
            </a:r>
            <a:endParaRPr lang="en-US" sz="1000" dirty="0"/>
          </a:p>
          <a:p>
            <a:pPr marL="223837" lvl="1" indent="0">
              <a:buNone/>
              <a:defRPr/>
            </a:pPr>
            <a:r>
              <a:rPr lang="en-US" sz="1000" dirty="0"/>
              <a:t>In it you will be given an overview of the DOT regulations General Awareness, Safety Measures and Security Awareness.  After you have viewed the video, you will need to return to this presentation and complete the additional topics required by the regulations.  </a:t>
            </a:r>
          </a:p>
        </p:txBody>
      </p:sp>
      <p:sp>
        <p:nvSpPr>
          <p:cNvPr id="3" name="AutoShape 2" descr="Horizontal NFPA Phosphoric Acid Label, SKU: LB-1592-106"/>
          <p:cNvSpPr>
            <a:spLocks noChangeAspect="1" noChangeArrowheads="1"/>
          </p:cNvSpPr>
          <p:nvPr/>
        </p:nvSpPr>
        <p:spPr bwMode="auto">
          <a:xfrm>
            <a:off x="155575" y="171449"/>
            <a:ext cx="2533650" cy="7207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orizontal NFPA Phosphoric Acid Label, SKU: LB-1592-10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A picture containing toy, red&#10;&#10;Description automatically generated">
            <a:extLst>
              <a:ext uri="{FF2B5EF4-FFF2-40B4-BE49-F238E27FC236}">
                <a16:creationId xmlns:a16="http://schemas.microsoft.com/office/drawing/2014/main" id="{04E4619B-A124-014F-911B-32AC30E7F7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0288" y="1198513"/>
            <a:ext cx="3186512" cy="3175524"/>
          </a:xfrm>
          <a:prstGeom prst="rect">
            <a:avLst/>
          </a:prstGeom>
        </p:spPr>
      </p:pic>
    </p:spTree>
    <p:extLst>
      <p:ext uri="{BB962C8B-B14F-4D97-AF65-F5344CB8AC3E}">
        <p14:creationId xmlns:p14="http://schemas.microsoft.com/office/powerpoint/2010/main" val="3601361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D65C-9861-C140-BE9C-AE2D5AC2C031}"/>
              </a:ext>
            </a:extLst>
          </p:cNvPr>
          <p:cNvSpPr>
            <a:spLocks noGrp="1"/>
          </p:cNvSpPr>
          <p:nvPr>
            <p:ph type="title"/>
          </p:nvPr>
        </p:nvSpPr>
        <p:spPr/>
        <p:txBody>
          <a:bodyPr/>
          <a:lstStyle/>
          <a:p>
            <a:r>
              <a:rPr lang="en-US" dirty="0"/>
              <a:t>Load Securement</a:t>
            </a:r>
          </a:p>
        </p:txBody>
      </p:sp>
      <p:sp>
        <p:nvSpPr>
          <p:cNvPr id="3" name="Content Placeholder 2">
            <a:extLst>
              <a:ext uri="{FF2B5EF4-FFF2-40B4-BE49-F238E27FC236}">
                <a16:creationId xmlns:a16="http://schemas.microsoft.com/office/drawing/2014/main" id="{8B3CC707-900C-E14C-9FE2-AED15FC0EE22}"/>
              </a:ext>
            </a:extLst>
          </p:cNvPr>
          <p:cNvSpPr>
            <a:spLocks noGrp="1"/>
          </p:cNvSpPr>
          <p:nvPr>
            <p:ph sz="half" idx="1"/>
          </p:nvPr>
        </p:nvSpPr>
        <p:spPr/>
        <p:txBody>
          <a:bodyPr/>
          <a:lstStyle/>
          <a:p>
            <a:r>
              <a:rPr lang="en-US" dirty="0"/>
              <a:t>Is this tote secure?</a:t>
            </a:r>
          </a:p>
        </p:txBody>
      </p:sp>
      <p:pic>
        <p:nvPicPr>
          <p:cNvPr id="6" name="Content Placeholder 5">
            <a:extLst>
              <a:ext uri="{FF2B5EF4-FFF2-40B4-BE49-F238E27FC236}">
                <a16:creationId xmlns:a16="http://schemas.microsoft.com/office/drawing/2014/main" id="{CB04463B-A5D5-A548-8CE1-A57E86253AA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22644" y="1411446"/>
            <a:ext cx="3978275" cy="2682879"/>
          </a:xfrm>
        </p:spPr>
      </p:pic>
      <p:sp>
        <p:nvSpPr>
          <p:cNvPr id="7" name="TextBox 6">
            <a:extLst>
              <a:ext uri="{FF2B5EF4-FFF2-40B4-BE49-F238E27FC236}">
                <a16:creationId xmlns:a16="http://schemas.microsoft.com/office/drawing/2014/main" id="{0D532278-34D2-2849-BED6-AB284CD6AD41}"/>
              </a:ext>
            </a:extLst>
          </p:cNvPr>
          <p:cNvSpPr txBox="1"/>
          <p:nvPr/>
        </p:nvSpPr>
        <p:spPr>
          <a:xfrm>
            <a:off x="5467027" y="1081446"/>
            <a:ext cx="3451458" cy="1477328"/>
          </a:xfrm>
          <a:prstGeom prst="rect">
            <a:avLst/>
          </a:prstGeom>
          <a:noFill/>
        </p:spPr>
        <p:txBody>
          <a:bodyPr wrap="none" rtlCol="0">
            <a:spAutoFit/>
          </a:bodyPr>
          <a:lstStyle/>
          <a:p>
            <a:r>
              <a:rPr lang="en-US" dirty="0"/>
              <a:t>Can you identify both issues?</a:t>
            </a:r>
          </a:p>
          <a:p>
            <a:endParaRPr lang="en-US" dirty="0"/>
          </a:p>
          <a:p>
            <a:r>
              <a:rPr lang="en-US" dirty="0"/>
              <a:t>1- Totes require two straps.</a:t>
            </a:r>
          </a:p>
          <a:p>
            <a:r>
              <a:rPr lang="en-US" dirty="0"/>
              <a:t>2- Look at the attachment point, it </a:t>
            </a:r>
          </a:p>
          <a:p>
            <a:r>
              <a:rPr lang="en-US" dirty="0"/>
              <a:t>is the weakest link!</a:t>
            </a:r>
          </a:p>
        </p:txBody>
      </p:sp>
      <p:pic>
        <p:nvPicPr>
          <p:cNvPr id="9" name="Picture 8" descr="A lamp on a table&#10;&#10;Description automatically generated with low confidence">
            <a:extLst>
              <a:ext uri="{FF2B5EF4-FFF2-40B4-BE49-F238E27FC236}">
                <a16:creationId xmlns:a16="http://schemas.microsoft.com/office/drawing/2014/main" id="{7AB56A0F-BB87-964D-8769-61C77D0270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4742" y="3002052"/>
            <a:ext cx="2479708" cy="1741397"/>
          </a:xfrm>
          <a:prstGeom prst="rect">
            <a:avLst/>
          </a:prstGeom>
        </p:spPr>
      </p:pic>
      <p:sp>
        <p:nvSpPr>
          <p:cNvPr id="5" name="TextBox 4">
            <a:extLst>
              <a:ext uri="{FF2B5EF4-FFF2-40B4-BE49-F238E27FC236}">
                <a16:creationId xmlns:a16="http://schemas.microsoft.com/office/drawing/2014/main" id="{635DB002-7419-9CFA-0531-6C0ED034B82B}"/>
              </a:ext>
            </a:extLst>
          </p:cNvPr>
          <p:cNvSpPr txBox="1"/>
          <p:nvPr/>
        </p:nvSpPr>
        <p:spPr>
          <a:xfrm>
            <a:off x="1861249" y="2773948"/>
            <a:ext cx="4196020" cy="1015663"/>
          </a:xfrm>
          <a:prstGeom prst="rect">
            <a:avLst/>
          </a:prstGeom>
          <a:noFill/>
        </p:spPr>
        <p:txBody>
          <a:bodyPr wrap="none" rtlCol="0">
            <a:spAutoFit/>
          </a:bodyPr>
          <a:lstStyle/>
          <a:p>
            <a:r>
              <a:rPr lang="en-US" sz="6000" b="1" dirty="0">
                <a:solidFill>
                  <a:srgbClr val="FF0000"/>
                </a:solidFill>
              </a:rPr>
              <a:t>NOT SECURE</a:t>
            </a:r>
          </a:p>
        </p:txBody>
      </p:sp>
    </p:spTree>
    <p:extLst>
      <p:ext uri="{BB962C8B-B14F-4D97-AF65-F5344CB8AC3E}">
        <p14:creationId xmlns:p14="http://schemas.microsoft.com/office/powerpoint/2010/main" val="117339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additive="base">
                                        <p:cTn id="14"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7">
                                            <p:txEl>
                                              <p:pRg st="2" end="2"/>
                                            </p:txEl>
                                          </p:spTgt>
                                        </p:tgtEl>
                                      </p:cBhvr>
                                    </p:animEffect>
                                    <p:animScale>
                                      <p:cBhvr>
                                        <p:cTn id="20" dur="250" autoRev="1" fill="hold"/>
                                        <p:tgtEl>
                                          <p:spTgt spid="7">
                                            <p:txEl>
                                              <p:pRg st="2" end="2"/>
                                            </p:txEl>
                                          </p:spTgt>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wipe(down)">
                                      <p:cBhvr>
                                        <p:cTn id="25" dur="580">
                                          <p:stCondLst>
                                            <p:cond delay="0"/>
                                          </p:stCondLst>
                                        </p:cTn>
                                        <p:tgtEl>
                                          <p:spTgt spid="7">
                                            <p:txEl>
                                              <p:pRg st="3" end="3"/>
                                            </p:txEl>
                                          </p:spTgt>
                                        </p:tgtEl>
                                      </p:cBhvr>
                                    </p:animEffect>
                                    <p:anim calcmode="lin" valueType="num">
                                      <p:cBhvr>
                                        <p:cTn id="26" dur="1822" tmFilter="0,0; 0.14,0.36; 0.43,0.73; 0.71,0.91; 1.0,1.0">
                                          <p:stCondLst>
                                            <p:cond delay="0"/>
                                          </p:stCondLst>
                                        </p:cTn>
                                        <p:tgtEl>
                                          <p:spTgt spid="7">
                                            <p:txEl>
                                              <p:pRg st="3" end="3"/>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xEl>
                                              <p:pRg st="3" end="3"/>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xEl>
                                              <p:pRg st="3" end="3"/>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xEl>
                                              <p:pRg st="3" end="3"/>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xEl>
                                              <p:pRg st="3" end="3"/>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xEl>
                                              <p:pRg st="3" end="3"/>
                                            </p:txEl>
                                          </p:spTgt>
                                        </p:tgtEl>
                                      </p:cBhvr>
                                      <p:to x="100000" y="60000"/>
                                    </p:animScale>
                                    <p:animScale>
                                      <p:cBhvr>
                                        <p:cTn id="32" dur="166" decel="50000">
                                          <p:stCondLst>
                                            <p:cond delay="676"/>
                                          </p:stCondLst>
                                        </p:cTn>
                                        <p:tgtEl>
                                          <p:spTgt spid="7">
                                            <p:txEl>
                                              <p:pRg st="3" end="3"/>
                                            </p:txEl>
                                          </p:spTgt>
                                        </p:tgtEl>
                                      </p:cBhvr>
                                      <p:to x="100000" y="100000"/>
                                    </p:animScale>
                                    <p:animScale>
                                      <p:cBhvr>
                                        <p:cTn id="33" dur="26">
                                          <p:stCondLst>
                                            <p:cond delay="1312"/>
                                          </p:stCondLst>
                                        </p:cTn>
                                        <p:tgtEl>
                                          <p:spTgt spid="7">
                                            <p:txEl>
                                              <p:pRg st="3" end="3"/>
                                            </p:txEl>
                                          </p:spTgt>
                                        </p:tgtEl>
                                      </p:cBhvr>
                                      <p:to x="100000" y="80000"/>
                                    </p:animScale>
                                    <p:animScale>
                                      <p:cBhvr>
                                        <p:cTn id="34" dur="166" decel="50000">
                                          <p:stCondLst>
                                            <p:cond delay="1338"/>
                                          </p:stCondLst>
                                        </p:cTn>
                                        <p:tgtEl>
                                          <p:spTgt spid="7">
                                            <p:txEl>
                                              <p:pRg st="3" end="3"/>
                                            </p:txEl>
                                          </p:spTgt>
                                        </p:tgtEl>
                                      </p:cBhvr>
                                      <p:to x="100000" y="100000"/>
                                    </p:animScale>
                                    <p:animScale>
                                      <p:cBhvr>
                                        <p:cTn id="35" dur="26">
                                          <p:stCondLst>
                                            <p:cond delay="1642"/>
                                          </p:stCondLst>
                                        </p:cTn>
                                        <p:tgtEl>
                                          <p:spTgt spid="7">
                                            <p:txEl>
                                              <p:pRg st="3" end="3"/>
                                            </p:txEl>
                                          </p:spTgt>
                                        </p:tgtEl>
                                      </p:cBhvr>
                                      <p:to x="100000" y="90000"/>
                                    </p:animScale>
                                    <p:animScale>
                                      <p:cBhvr>
                                        <p:cTn id="36" dur="166" decel="50000">
                                          <p:stCondLst>
                                            <p:cond delay="1668"/>
                                          </p:stCondLst>
                                        </p:cTn>
                                        <p:tgtEl>
                                          <p:spTgt spid="7">
                                            <p:txEl>
                                              <p:pRg st="3" end="3"/>
                                            </p:txEl>
                                          </p:spTgt>
                                        </p:tgtEl>
                                      </p:cBhvr>
                                      <p:to x="100000" y="100000"/>
                                    </p:animScale>
                                    <p:animScale>
                                      <p:cBhvr>
                                        <p:cTn id="37" dur="26">
                                          <p:stCondLst>
                                            <p:cond delay="1808"/>
                                          </p:stCondLst>
                                        </p:cTn>
                                        <p:tgtEl>
                                          <p:spTgt spid="7">
                                            <p:txEl>
                                              <p:pRg st="3" end="3"/>
                                            </p:txEl>
                                          </p:spTgt>
                                        </p:tgtEl>
                                      </p:cBhvr>
                                      <p:to x="100000" y="95000"/>
                                    </p:animScale>
                                    <p:animScale>
                                      <p:cBhvr>
                                        <p:cTn id="38" dur="166" decel="50000">
                                          <p:stCondLst>
                                            <p:cond delay="1834"/>
                                          </p:stCondLst>
                                        </p:cTn>
                                        <p:tgtEl>
                                          <p:spTgt spid="7">
                                            <p:txEl>
                                              <p:pRg st="3" end="3"/>
                                            </p:txEl>
                                          </p:spTgt>
                                        </p:tgtEl>
                                      </p:cBhvr>
                                      <p:to x="100000" y="100000"/>
                                    </p:animScale>
                                  </p:childTnLst>
                                </p:cTn>
                              </p:par>
                              <p:par>
                                <p:cTn id="39" presetID="26" presetClass="entr" presetSubtype="0" fill="hold" nodeType="withEffect">
                                  <p:stCondLst>
                                    <p:cond delay="0"/>
                                  </p:stCondLst>
                                  <p:childTnLst>
                                    <p:set>
                                      <p:cBhvr>
                                        <p:cTn id="40" dur="1" fill="hold">
                                          <p:stCondLst>
                                            <p:cond delay="0"/>
                                          </p:stCondLst>
                                        </p:cTn>
                                        <p:tgtEl>
                                          <p:spTgt spid="7">
                                            <p:txEl>
                                              <p:pRg st="4" end="4"/>
                                            </p:txEl>
                                          </p:spTgt>
                                        </p:tgtEl>
                                        <p:attrNameLst>
                                          <p:attrName>style.visibility</p:attrName>
                                        </p:attrNameLst>
                                      </p:cBhvr>
                                      <p:to>
                                        <p:strVal val="visible"/>
                                      </p:to>
                                    </p:set>
                                    <p:animEffect transition="in" filter="wipe(down)">
                                      <p:cBhvr>
                                        <p:cTn id="41" dur="580">
                                          <p:stCondLst>
                                            <p:cond delay="0"/>
                                          </p:stCondLst>
                                        </p:cTn>
                                        <p:tgtEl>
                                          <p:spTgt spid="7">
                                            <p:txEl>
                                              <p:pRg st="4" end="4"/>
                                            </p:txEl>
                                          </p:spTgt>
                                        </p:tgtEl>
                                      </p:cBhvr>
                                    </p:animEffect>
                                    <p:anim calcmode="lin" valueType="num">
                                      <p:cBhvr>
                                        <p:cTn id="42" dur="1822" tmFilter="0,0; 0.14,0.36; 0.43,0.73; 0.71,0.91; 1.0,1.0">
                                          <p:stCondLst>
                                            <p:cond delay="0"/>
                                          </p:stCondLst>
                                        </p:cTn>
                                        <p:tgtEl>
                                          <p:spTgt spid="7">
                                            <p:txEl>
                                              <p:pRg st="4" end="4"/>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7">
                                            <p:txEl>
                                              <p:pRg st="4" end="4"/>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7">
                                            <p:txEl>
                                              <p:pRg st="4" end="4"/>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7">
                                            <p:txEl>
                                              <p:pRg st="4" end="4"/>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7">
                                            <p:txEl>
                                              <p:pRg st="4" end="4"/>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7">
                                            <p:txEl>
                                              <p:pRg st="4" end="4"/>
                                            </p:txEl>
                                          </p:spTgt>
                                        </p:tgtEl>
                                      </p:cBhvr>
                                      <p:to x="100000" y="60000"/>
                                    </p:animScale>
                                    <p:animScale>
                                      <p:cBhvr>
                                        <p:cTn id="48" dur="166" decel="50000">
                                          <p:stCondLst>
                                            <p:cond delay="676"/>
                                          </p:stCondLst>
                                        </p:cTn>
                                        <p:tgtEl>
                                          <p:spTgt spid="7">
                                            <p:txEl>
                                              <p:pRg st="4" end="4"/>
                                            </p:txEl>
                                          </p:spTgt>
                                        </p:tgtEl>
                                      </p:cBhvr>
                                      <p:to x="100000" y="100000"/>
                                    </p:animScale>
                                    <p:animScale>
                                      <p:cBhvr>
                                        <p:cTn id="49" dur="26">
                                          <p:stCondLst>
                                            <p:cond delay="1312"/>
                                          </p:stCondLst>
                                        </p:cTn>
                                        <p:tgtEl>
                                          <p:spTgt spid="7">
                                            <p:txEl>
                                              <p:pRg st="4" end="4"/>
                                            </p:txEl>
                                          </p:spTgt>
                                        </p:tgtEl>
                                      </p:cBhvr>
                                      <p:to x="100000" y="80000"/>
                                    </p:animScale>
                                    <p:animScale>
                                      <p:cBhvr>
                                        <p:cTn id="50" dur="166" decel="50000">
                                          <p:stCondLst>
                                            <p:cond delay="1338"/>
                                          </p:stCondLst>
                                        </p:cTn>
                                        <p:tgtEl>
                                          <p:spTgt spid="7">
                                            <p:txEl>
                                              <p:pRg st="4" end="4"/>
                                            </p:txEl>
                                          </p:spTgt>
                                        </p:tgtEl>
                                      </p:cBhvr>
                                      <p:to x="100000" y="100000"/>
                                    </p:animScale>
                                    <p:animScale>
                                      <p:cBhvr>
                                        <p:cTn id="51" dur="26">
                                          <p:stCondLst>
                                            <p:cond delay="1642"/>
                                          </p:stCondLst>
                                        </p:cTn>
                                        <p:tgtEl>
                                          <p:spTgt spid="7">
                                            <p:txEl>
                                              <p:pRg st="4" end="4"/>
                                            </p:txEl>
                                          </p:spTgt>
                                        </p:tgtEl>
                                      </p:cBhvr>
                                      <p:to x="100000" y="90000"/>
                                    </p:animScale>
                                    <p:animScale>
                                      <p:cBhvr>
                                        <p:cTn id="52" dur="166" decel="50000">
                                          <p:stCondLst>
                                            <p:cond delay="1668"/>
                                          </p:stCondLst>
                                        </p:cTn>
                                        <p:tgtEl>
                                          <p:spTgt spid="7">
                                            <p:txEl>
                                              <p:pRg st="4" end="4"/>
                                            </p:txEl>
                                          </p:spTgt>
                                        </p:tgtEl>
                                      </p:cBhvr>
                                      <p:to x="100000" y="100000"/>
                                    </p:animScale>
                                    <p:animScale>
                                      <p:cBhvr>
                                        <p:cTn id="53" dur="26">
                                          <p:stCondLst>
                                            <p:cond delay="1808"/>
                                          </p:stCondLst>
                                        </p:cTn>
                                        <p:tgtEl>
                                          <p:spTgt spid="7">
                                            <p:txEl>
                                              <p:pRg st="4" end="4"/>
                                            </p:txEl>
                                          </p:spTgt>
                                        </p:tgtEl>
                                      </p:cBhvr>
                                      <p:to x="100000" y="95000"/>
                                    </p:animScale>
                                    <p:animScale>
                                      <p:cBhvr>
                                        <p:cTn id="54" dur="166" decel="50000">
                                          <p:stCondLst>
                                            <p:cond delay="1834"/>
                                          </p:stCondLst>
                                        </p:cTn>
                                        <p:tgtEl>
                                          <p:spTgt spid="7">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BE216-23BE-F545-BF2A-21BDC3E05F2B}"/>
              </a:ext>
            </a:extLst>
          </p:cNvPr>
          <p:cNvSpPr>
            <a:spLocks noGrp="1"/>
          </p:cNvSpPr>
          <p:nvPr>
            <p:ph type="title"/>
          </p:nvPr>
        </p:nvSpPr>
        <p:spPr/>
        <p:txBody>
          <a:bodyPr/>
          <a:lstStyle/>
          <a:p>
            <a:r>
              <a:rPr lang="en-US" dirty="0"/>
              <a:t>Load Securement</a:t>
            </a:r>
          </a:p>
        </p:txBody>
      </p:sp>
      <p:pic>
        <p:nvPicPr>
          <p:cNvPr id="6" name="Content Placeholder 5">
            <a:extLst>
              <a:ext uri="{FF2B5EF4-FFF2-40B4-BE49-F238E27FC236}">
                <a16:creationId xmlns:a16="http://schemas.microsoft.com/office/drawing/2014/main" id="{55970215-2DE9-1F45-BFD4-6666B0322AA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88700" y="1019175"/>
            <a:ext cx="2715274" cy="3468688"/>
          </a:xfrm>
        </p:spPr>
      </p:pic>
      <p:pic>
        <p:nvPicPr>
          <p:cNvPr id="8" name="Content Placeholder 7" descr="A picture containing outdoor, road, sky, car&#10;&#10;Description automatically generated">
            <a:extLst>
              <a:ext uri="{FF2B5EF4-FFF2-40B4-BE49-F238E27FC236}">
                <a16:creationId xmlns:a16="http://schemas.microsoft.com/office/drawing/2014/main" id="{13585E07-CBD2-8541-8BD2-9B2B889368A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425720" y="2309546"/>
            <a:ext cx="3978275" cy="2372717"/>
          </a:xfrm>
        </p:spPr>
      </p:pic>
      <p:sp>
        <p:nvSpPr>
          <p:cNvPr id="9" name="TextBox 8">
            <a:extLst>
              <a:ext uri="{FF2B5EF4-FFF2-40B4-BE49-F238E27FC236}">
                <a16:creationId xmlns:a16="http://schemas.microsoft.com/office/drawing/2014/main" id="{1FD41A1C-50CD-704C-B32A-F9B132BFDBEF}"/>
              </a:ext>
            </a:extLst>
          </p:cNvPr>
          <p:cNvSpPr txBox="1"/>
          <p:nvPr/>
        </p:nvSpPr>
        <p:spPr>
          <a:xfrm>
            <a:off x="4166358" y="857250"/>
            <a:ext cx="4977642" cy="1323439"/>
          </a:xfrm>
          <a:prstGeom prst="rect">
            <a:avLst/>
          </a:prstGeom>
          <a:noFill/>
        </p:spPr>
        <p:txBody>
          <a:bodyPr wrap="square" rtlCol="0">
            <a:spAutoFit/>
          </a:bodyPr>
          <a:lstStyle/>
          <a:p>
            <a:r>
              <a:rPr lang="en-US" sz="1600" dirty="0"/>
              <a:t>Who is responsible? Shipper or driver?</a:t>
            </a:r>
          </a:p>
          <a:p>
            <a:endParaRPr lang="en-US" sz="1600" dirty="0"/>
          </a:p>
          <a:p>
            <a:r>
              <a:rPr lang="en-US" sz="1600" dirty="0"/>
              <a:t>As the shipper we are responsible to prepare the load for shipment, both photos show loads that</a:t>
            </a:r>
          </a:p>
          <a:p>
            <a:r>
              <a:rPr lang="en-US" sz="1600" dirty="0"/>
              <a:t>are not in compliance</a:t>
            </a:r>
          </a:p>
        </p:txBody>
      </p:sp>
    </p:spTree>
    <p:extLst>
      <p:ext uri="{BB962C8B-B14F-4D97-AF65-F5344CB8AC3E}">
        <p14:creationId xmlns:p14="http://schemas.microsoft.com/office/powerpoint/2010/main" val="286255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9">
                                            <p:txEl>
                                              <p:pRg st="2" end="2"/>
                                            </p:txEl>
                                          </p:spTgt>
                                        </p:tgtEl>
                                      </p:cBhvr>
                                    </p:animEffect>
                                    <p:animScale>
                                      <p:cBhvr>
                                        <p:cTn id="7" dur="250" autoRev="1" fill="hold"/>
                                        <p:tgtEl>
                                          <p:spTgt spid="9">
                                            <p:txEl>
                                              <p:pRg st="2" end="2"/>
                                            </p:txEl>
                                          </p:spTgt>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9">
                                            <p:txEl>
                                              <p:pRg st="3" end="3"/>
                                            </p:txEl>
                                          </p:spTgt>
                                        </p:tgtEl>
                                      </p:cBhvr>
                                    </p:animEffect>
                                    <p:animScale>
                                      <p:cBhvr>
                                        <p:cTn id="10" dur="250" autoRev="1" fill="hold"/>
                                        <p:tgtEl>
                                          <p:spTgt spid="9">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9EA7C-7294-3041-8763-A5660BEABC78}"/>
              </a:ext>
            </a:extLst>
          </p:cNvPr>
          <p:cNvSpPr>
            <a:spLocks noGrp="1"/>
          </p:cNvSpPr>
          <p:nvPr>
            <p:ph type="title"/>
          </p:nvPr>
        </p:nvSpPr>
        <p:spPr/>
        <p:txBody>
          <a:bodyPr/>
          <a:lstStyle/>
          <a:p>
            <a:r>
              <a:rPr lang="en-US" dirty="0"/>
              <a:t>In-depth Security</a:t>
            </a:r>
          </a:p>
        </p:txBody>
      </p:sp>
      <p:sp>
        <p:nvSpPr>
          <p:cNvPr id="3" name="Content Placeholder 2">
            <a:extLst>
              <a:ext uri="{FF2B5EF4-FFF2-40B4-BE49-F238E27FC236}">
                <a16:creationId xmlns:a16="http://schemas.microsoft.com/office/drawing/2014/main" id="{8E7D4790-5958-1048-B1C0-A9C5D0374736}"/>
              </a:ext>
            </a:extLst>
          </p:cNvPr>
          <p:cNvSpPr>
            <a:spLocks noGrp="1"/>
          </p:cNvSpPr>
          <p:nvPr>
            <p:ph sz="half" idx="1"/>
          </p:nvPr>
        </p:nvSpPr>
        <p:spPr/>
        <p:txBody>
          <a:bodyPr>
            <a:normAutofit lnSpcReduction="10000"/>
          </a:bodyPr>
          <a:lstStyle/>
          <a:p>
            <a:r>
              <a:rPr lang="en-US" dirty="0"/>
              <a:t>Brandt’s retail facilities are required to have a written DOT Security Plan.</a:t>
            </a:r>
          </a:p>
          <a:p>
            <a:r>
              <a:rPr lang="en-US" dirty="0"/>
              <a:t>Our primary concern is the theft of Nh3 and the damage it could do if released in our communities.</a:t>
            </a:r>
          </a:p>
          <a:p>
            <a:r>
              <a:rPr lang="en-US" dirty="0"/>
              <a:t>Your manager has a copy of the written program, if he/she determines that you have a need to know, you will be briefed on the plan.  Questions should be directed to your manager or Cortney</a:t>
            </a:r>
          </a:p>
        </p:txBody>
      </p:sp>
      <p:pic>
        <p:nvPicPr>
          <p:cNvPr id="6" name="Content Placeholder 5" descr="Shape, polygon&#10;&#10;Description automatically generated">
            <a:extLst>
              <a:ext uri="{FF2B5EF4-FFF2-40B4-BE49-F238E27FC236}">
                <a16:creationId xmlns:a16="http://schemas.microsoft.com/office/drawing/2014/main" id="{18DEFE8E-CE01-7147-99AC-DF4792F565F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08525" y="1279891"/>
            <a:ext cx="3978275" cy="2947256"/>
          </a:xfrm>
        </p:spPr>
      </p:pic>
    </p:spTree>
    <p:extLst>
      <p:ext uri="{BB962C8B-B14F-4D97-AF65-F5344CB8AC3E}">
        <p14:creationId xmlns:p14="http://schemas.microsoft.com/office/powerpoint/2010/main" val="3553972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4CBB9-64BC-6753-7F3D-82FC7A3AA3FA}"/>
              </a:ext>
            </a:extLst>
          </p:cNvPr>
          <p:cNvSpPr>
            <a:spLocks noGrp="1"/>
          </p:cNvSpPr>
          <p:nvPr>
            <p:ph type="title"/>
          </p:nvPr>
        </p:nvSpPr>
        <p:spPr/>
        <p:txBody>
          <a:bodyPr/>
          <a:lstStyle/>
          <a:p>
            <a:r>
              <a:rPr lang="en-US" dirty="0"/>
              <a:t>HAZMAT Video – click on </a:t>
            </a:r>
            <a:r>
              <a:rPr lang="en-US"/>
              <a:t>the link to play the training video</a:t>
            </a:r>
            <a:endParaRPr lang="en-US" dirty="0"/>
          </a:p>
        </p:txBody>
      </p:sp>
      <p:sp>
        <p:nvSpPr>
          <p:cNvPr id="4" name="Content Placeholder 3">
            <a:extLst>
              <a:ext uri="{FF2B5EF4-FFF2-40B4-BE49-F238E27FC236}">
                <a16:creationId xmlns:a16="http://schemas.microsoft.com/office/drawing/2014/main" id="{DA04F8AA-7C84-15EC-55C9-465FFE6CBB97}"/>
              </a:ext>
            </a:extLst>
          </p:cNvPr>
          <p:cNvSpPr>
            <a:spLocks noGrp="1"/>
          </p:cNvSpPr>
          <p:nvPr>
            <p:ph sz="half" idx="1"/>
          </p:nvPr>
        </p:nvSpPr>
        <p:spPr>
          <a:xfrm>
            <a:off x="457199" y="1018440"/>
            <a:ext cx="6333067" cy="3468893"/>
          </a:xfrm>
        </p:spPr>
        <p:txBody>
          <a:bodyPr/>
          <a:lstStyle/>
          <a:p>
            <a:pPr marL="0" indent="0">
              <a:buNone/>
            </a:pPr>
            <a:r>
              <a:rPr lang="en-US" dirty="0">
                <a:hlinkClick r:id="rId2"/>
              </a:rPr>
              <a:t>https://</a:t>
            </a:r>
            <a:r>
              <a:rPr lang="en-US" dirty="0" err="1">
                <a:hlinkClick r:id="rId2"/>
              </a:rPr>
              <a:t>www.youtube.com</a:t>
            </a:r>
            <a:r>
              <a:rPr lang="en-US" dirty="0">
                <a:hlinkClick r:id="rId2"/>
              </a:rPr>
              <a:t>/</a:t>
            </a:r>
            <a:r>
              <a:rPr lang="en-US" dirty="0" err="1">
                <a:hlinkClick r:id="rId2"/>
              </a:rPr>
              <a:t>watch?v</a:t>
            </a:r>
            <a:r>
              <a:rPr lang="en-US" dirty="0">
                <a:hlinkClick r:id="rId2"/>
              </a:rPr>
              <a:t>=</a:t>
            </a:r>
            <a:r>
              <a:rPr lang="en-US" dirty="0" err="1">
                <a:hlinkClick r:id="rId2"/>
              </a:rPr>
              <a:t>oqgcOzjIYTI</a:t>
            </a:r>
            <a:endParaRPr lang="en-US" dirty="0"/>
          </a:p>
        </p:txBody>
      </p:sp>
    </p:spTree>
    <p:extLst>
      <p:ext uri="{BB962C8B-B14F-4D97-AF65-F5344CB8AC3E}">
        <p14:creationId xmlns:p14="http://schemas.microsoft.com/office/powerpoint/2010/main" val="1733299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007A5-4AFF-CE4C-BA8C-27E52804933E}"/>
              </a:ext>
            </a:extLst>
          </p:cNvPr>
          <p:cNvSpPr>
            <a:spLocks noGrp="1"/>
          </p:cNvSpPr>
          <p:nvPr>
            <p:ph type="title"/>
          </p:nvPr>
        </p:nvSpPr>
        <p:spPr/>
        <p:txBody>
          <a:bodyPr/>
          <a:lstStyle/>
          <a:p>
            <a:r>
              <a:rPr lang="en-US" dirty="0"/>
              <a:t>Function Specific for Retail Ag facilities.</a:t>
            </a:r>
          </a:p>
        </p:txBody>
      </p:sp>
      <p:sp>
        <p:nvSpPr>
          <p:cNvPr id="3" name="Content Placeholder 2">
            <a:extLst>
              <a:ext uri="{FF2B5EF4-FFF2-40B4-BE49-F238E27FC236}">
                <a16:creationId xmlns:a16="http://schemas.microsoft.com/office/drawing/2014/main" id="{A2565C4E-9FC0-9F49-9AD9-81174E0CDF27}"/>
              </a:ext>
            </a:extLst>
          </p:cNvPr>
          <p:cNvSpPr>
            <a:spLocks noGrp="1"/>
          </p:cNvSpPr>
          <p:nvPr>
            <p:ph sz="half" idx="1"/>
          </p:nvPr>
        </p:nvSpPr>
        <p:spPr/>
        <p:txBody>
          <a:bodyPr/>
          <a:lstStyle/>
          <a:p>
            <a:r>
              <a:rPr lang="en-US" dirty="0"/>
              <a:t>In this section we will review the following:</a:t>
            </a:r>
          </a:p>
          <a:p>
            <a:pPr lvl="1"/>
            <a:r>
              <a:rPr lang="en-US" dirty="0"/>
              <a:t>How to identify packages that are regulated as DOT Hazmat</a:t>
            </a:r>
          </a:p>
          <a:p>
            <a:pPr lvl="1"/>
            <a:r>
              <a:rPr lang="en-US" dirty="0"/>
              <a:t>Placarding &amp; Labels</a:t>
            </a:r>
          </a:p>
          <a:p>
            <a:pPr lvl="1"/>
            <a:r>
              <a:rPr lang="en-US" dirty="0"/>
              <a:t>Shipping Papers</a:t>
            </a:r>
          </a:p>
          <a:p>
            <a:pPr lvl="1"/>
            <a:r>
              <a:rPr lang="en-US" dirty="0"/>
              <a:t>Load Securement</a:t>
            </a:r>
          </a:p>
          <a:p>
            <a:pPr lvl="1"/>
            <a:r>
              <a:rPr lang="en-US" dirty="0"/>
              <a:t>Farmer Exemptions</a:t>
            </a:r>
          </a:p>
        </p:txBody>
      </p:sp>
      <p:pic>
        <p:nvPicPr>
          <p:cNvPr id="6" name="Content Placeholder 5" descr="A picture containing text&#10;&#10;Description automatically generated">
            <a:extLst>
              <a:ext uri="{FF2B5EF4-FFF2-40B4-BE49-F238E27FC236}">
                <a16:creationId xmlns:a16="http://schemas.microsoft.com/office/drawing/2014/main" id="{38E9047C-2EA2-344D-AEAC-24A868632540}"/>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708525" y="1142793"/>
            <a:ext cx="3978275" cy="3221451"/>
          </a:xfrm>
        </p:spPr>
      </p:pic>
    </p:spTree>
    <p:extLst>
      <p:ext uri="{BB962C8B-B14F-4D97-AF65-F5344CB8AC3E}">
        <p14:creationId xmlns:p14="http://schemas.microsoft.com/office/powerpoint/2010/main" val="2462992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DA1EE45C-FD3F-384E-B4D6-E311DA9A6D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07094">
            <a:off x="4983746" y="1373205"/>
            <a:ext cx="2930890" cy="1953927"/>
          </a:xfrm>
          <a:prstGeom prst="rect">
            <a:avLst/>
          </a:prstGeom>
        </p:spPr>
      </p:pic>
      <p:sp>
        <p:nvSpPr>
          <p:cNvPr id="2" name="Title 1">
            <a:extLst>
              <a:ext uri="{FF2B5EF4-FFF2-40B4-BE49-F238E27FC236}">
                <a16:creationId xmlns:a16="http://schemas.microsoft.com/office/drawing/2014/main" id="{A927A715-8CBF-6743-8AA0-FA25E08208D7}"/>
              </a:ext>
            </a:extLst>
          </p:cNvPr>
          <p:cNvSpPr>
            <a:spLocks noGrp="1"/>
          </p:cNvSpPr>
          <p:nvPr>
            <p:ph type="title"/>
          </p:nvPr>
        </p:nvSpPr>
        <p:spPr/>
        <p:txBody>
          <a:bodyPr/>
          <a:lstStyle/>
          <a:p>
            <a:pPr lvl="1"/>
            <a:r>
              <a:rPr lang="en-US" dirty="0"/>
              <a:t>How to identify packages that are regulated as DOT Hazmat</a:t>
            </a:r>
          </a:p>
        </p:txBody>
      </p:sp>
      <p:sp>
        <p:nvSpPr>
          <p:cNvPr id="3" name="Content Placeholder 2">
            <a:extLst>
              <a:ext uri="{FF2B5EF4-FFF2-40B4-BE49-F238E27FC236}">
                <a16:creationId xmlns:a16="http://schemas.microsoft.com/office/drawing/2014/main" id="{802EE2DC-7A1D-154A-ABF2-7B942CAC05D8}"/>
              </a:ext>
            </a:extLst>
          </p:cNvPr>
          <p:cNvSpPr>
            <a:spLocks noGrp="1"/>
          </p:cNvSpPr>
          <p:nvPr>
            <p:ph sz="half" idx="1"/>
          </p:nvPr>
        </p:nvSpPr>
        <p:spPr/>
        <p:txBody>
          <a:bodyPr>
            <a:normAutofit fontScale="92500" lnSpcReduction="10000"/>
          </a:bodyPr>
          <a:lstStyle/>
          <a:p>
            <a:r>
              <a:rPr lang="en-US" sz="1600" dirty="0"/>
              <a:t>You, as the shipper, are responsible to determine if the materials you are shipping meet the definition of a Hazardous Material.</a:t>
            </a:r>
          </a:p>
          <a:p>
            <a:r>
              <a:rPr lang="en-US" sz="1400" i="1" dirty="0"/>
              <a:t>Question: How do </a:t>
            </a:r>
            <a:r>
              <a:rPr lang="en-US" sz="1400" i="1" u="sng" dirty="0"/>
              <a:t>you</a:t>
            </a:r>
            <a:r>
              <a:rPr lang="en-US" sz="1400" i="1" dirty="0"/>
              <a:t> determine if the material in a package, keg, tote or other container is regulated under the standard? </a:t>
            </a:r>
          </a:p>
          <a:p>
            <a:endParaRPr lang="en-US" sz="1400" i="1" dirty="0"/>
          </a:p>
          <a:p>
            <a:pPr lvl="1"/>
            <a:r>
              <a:rPr lang="en-US" sz="1200" b="1" dirty="0">
                <a:solidFill>
                  <a:schemeClr val="accent5"/>
                </a:solidFill>
              </a:rPr>
              <a:t>I can look it up on the wall chart in the office.</a:t>
            </a:r>
          </a:p>
          <a:p>
            <a:pPr lvl="1"/>
            <a:r>
              <a:rPr lang="en-US" sz="1200" b="1" dirty="0">
                <a:solidFill>
                  <a:schemeClr val="accent5"/>
                </a:solidFill>
              </a:rPr>
              <a:t>Find the DOT Hazardous Materials Table on the internet then find the listing by active ingredient.</a:t>
            </a:r>
          </a:p>
          <a:p>
            <a:pPr lvl="1"/>
            <a:r>
              <a:rPr lang="en-US" sz="1200" b="1" dirty="0">
                <a:solidFill>
                  <a:schemeClr val="accent5"/>
                </a:solidFill>
              </a:rPr>
              <a:t>The plant manager and/or admin can find what products are Hazmat, they will print off the paperwork.</a:t>
            </a:r>
          </a:p>
          <a:p>
            <a:pPr lvl="1"/>
            <a:r>
              <a:rPr lang="en-US" sz="1200" b="1" dirty="0">
                <a:solidFill>
                  <a:schemeClr val="accent5"/>
                </a:solidFill>
              </a:rPr>
              <a:t>I can check the SDS, it should list it some where.</a:t>
            </a:r>
          </a:p>
          <a:p>
            <a:pPr lvl="1"/>
            <a:r>
              <a:rPr lang="en-US" sz="1200" b="1" dirty="0">
                <a:solidFill>
                  <a:schemeClr val="accent5"/>
                </a:solidFill>
              </a:rPr>
              <a:t>I could look at the container, it’s marked with placards or labels to designate the product as Hazmat.</a:t>
            </a:r>
          </a:p>
          <a:p>
            <a:pPr lvl="1"/>
            <a:r>
              <a:rPr lang="en-US" sz="1200" b="1" dirty="0">
                <a:solidFill>
                  <a:schemeClr val="accent5"/>
                </a:solidFill>
              </a:rPr>
              <a:t>I can call EHS</a:t>
            </a:r>
          </a:p>
        </p:txBody>
      </p:sp>
      <p:pic>
        <p:nvPicPr>
          <p:cNvPr id="7" name="Content Placeholder 6" descr="Table&#10;&#10;Description automatically generated">
            <a:extLst>
              <a:ext uri="{FF2B5EF4-FFF2-40B4-BE49-F238E27FC236}">
                <a16:creationId xmlns:a16="http://schemas.microsoft.com/office/drawing/2014/main" id="{DB2C2985-3E1B-5E4B-9C5B-93D7276AE71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17097" y="2624709"/>
            <a:ext cx="3342439" cy="1862624"/>
          </a:xfrm>
        </p:spPr>
      </p:pic>
    </p:spTree>
    <p:extLst>
      <p:ext uri="{BB962C8B-B14F-4D97-AF65-F5344CB8AC3E}">
        <p14:creationId xmlns:p14="http://schemas.microsoft.com/office/powerpoint/2010/main" val="306588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2000"/>
                                        <p:tgtEl>
                                          <p:spTgt spid="3">
                                            <p:txEl>
                                              <p:pRg st="5" end="5"/>
                                            </p:txEl>
                                          </p:spTgt>
                                        </p:tgtEl>
                                      </p:cBhvr>
                                    </p:animEffect>
                                    <p:anim calcmode="lin" valueType="num">
                                      <p:cBhvr>
                                        <p:cTn id="14" dur="2000" fill="hold"/>
                                        <p:tgtEl>
                                          <p:spTgt spid="3">
                                            <p:txEl>
                                              <p:pRg st="5" end="5"/>
                                            </p:txEl>
                                          </p:spTgt>
                                        </p:tgtEl>
                                        <p:attrNameLst>
                                          <p:attrName>ppt_w</p:attrName>
                                        </p:attrNameLst>
                                      </p:cBhvr>
                                      <p:tavLst>
                                        <p:tav tm="0" fmla="#ppt_w*sin(2.5*pi*$)">
                                          <p:val>
                                            <p:fltVal val="0"/>
                                          </p:val>
                                        </p:tav>
                                        <p:tav tm="100000">
                                          <p:val>
                                            <p:fltVal val="1"/>
                                          </p:val>
                                        </p:tav>
                                      </p:tavLst>
                                    </p:anim>
                                    <p:anim calcmode="lin" valueType="num">
                                      <p:cBhvr>
                                        <p:cTn id="15" dur="20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 calcmode="lin" valueType="num">
                                      <p:cBhvr>
                                        <p:cTn id="20"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23" dur="10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wipe(down)">
                                      <p:cBhvr>
                                        <p:cTn id="28" dur="580">
                                          <p:stCondLst>
                                            <p:cond delay="0"/>
                                          </p:stCondLst>
                                        </p:cTn>
                                        <p:tgtEl>
                                          <p:spTgt spid="3">
                                            <p:txEl>
                                              <p:pRg st="7" end="7"/>
                                            </p:txEl>
                                          </p:spTgt>
                                        </p:tgtEl>
                                      </p:cBhvr>
                                    </p:animEffect>
                                    <p:anim calcmode="lin" valueType="num">
                                      <p:cBhvr>
                                        <p:cTn id="29"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34" dur="26">
                                          <p:stCondLst>
                                            <p:cond delay="650"/>
                                          </p:stCondLst>
                                        </p:cTn>
                                        <p:tgtEl>
                                          <p:spTgt spid="3">
                                            <p:txEl>
                                              <p:pRg st="7" end="7"/>
                                            </p:txEl>
                                          </p:spTgt>
                                        </p:tgtEl>
                                      </p:cBhvr>
                                      <p:to x="100000" y="60000"/>
                                    </p:animScale>
                                    <p:animScale>
                                      <p:cBhvr>
                                        <p:cTn id="35" dur="166" decel="50000">
                                          <p:stCondLst>
                                            <p:cond delay="676"/>
                                          </p:stCondLst>
                                        </p:cTn>
                                        <p:tgtEl>
                                          <p:spTgt spid="3">
                                            <p:txEl>
                                              <p:pRg st="7" end="7"/>
                                            </p:txEl>
                                          </p:spTgt>
                                        </p:tgtEl>
                                      </p:cBhvr>
                                      <p:to x="100000" y="100000"/>
                                    </p:animScale>
                                    <p:animScale>
                                      <p:cBhvr>
                                        <p:cTn id="36" dur="26">
                                          <p:stCondLst>
                                            <p:cond delay="1312"/>
                                          </p:stCondLst>
                                        </p:cTn>
                                        <p:tgtEl>
                                          <p:spTgt spid="3">
                                            <p:txEl>
                                              <p:pRg st="7" end="7"/>
                                            </p:txEl>
                                          </p:spTgt>
                                        </p:tgtEl>
                                      </p:cBhvr>
                                      <p:to x="100000" y="80000"/>
                                    </p:animScale>
                                    <p:animScale>
                                      <p:cBhvr>
                                        <p:cTn id="37" dur="166" decel="50000">
                                          <p:stCondLst>
                                            <p:cond delay="1338"/>
                                          </p:stCondLst>
                                        </p:cTn>
                                        <p:tgtEl>
                                          <p:spTgt spid="3">
                                            <p:txEl>
                                              <p:pRg st="7" end="7"/>
                                            </p:txEl>
                                          </p:spTgt>
                                        </p:tgtEl>
                                      </p:cBhvr>
                                      <p:to x="100000" y="100000"/>
                                    </p:animScale>
                                    <p:animScale>
                                      <p:cBhvr>
                                        <p:cTn id="38" dur="26">
                                          <p:stCondLst>
                                            <p:cond delay="1642"/>
                                          </p:stCondLst>
                                        </p:cTn>
                                        <p:tgtEl>
                                          <p:spTgt spid="3">
                                            <p:txEl>
                                              <p:pRg st="7" end="7"/>
                                            </p:txEl>
                                          </p:spTgt>
                                        </p:tgtEl>
                                      </p:cBhvr>
                                      <p:to x="100000" y="90000"/>
                                    </p:animScale>
                                    <p:animScale>
                                      <p:cBhvr>
                                        <p:cTn id="39" dur="166" decel="50000">
                                          <p:stCondLst>
                                            <p:cond delay="1668"/>
                                          </p:stCondLst>
                                        </p:cTn>
                                        <p:tgtEl>
                                          <p:spTgt spid="3">
                                            <p:txEl>
                                              <p:pRg st="7" end="7"/>
                                            </p:txEl>
                                          </p:spTgt>
                                        </p:tgtEl>
                                      </p:cBhvr>
                                      <p:to x="100000" y="100000"/>
                                    </p:animScale>
                                    <p:animScale>
                                      <p:cBhvr>
                                        <p:cTn id="40" dur="26">
                                          <p:stCondLst>
                                            <p:cond delay="1808"/>
                                          </p:stCondLst>
                                        </p:cTn>
                                        <p:tgtEl>
                                          <p:spTgt spid="3">
                                            <p:txEl>
                                              <p:pRg st="7" end="7"/>
                                            </p:txEl>
                                          </p:spTgt>
                                        </p:tgtEl>
                                      </p:cBhvr>
                                      <p:to x="100000" y="95000"/>
                                    </p:animScale>
                                    <p:animScale>
                                      <p:cBhvr>
                                        <p:cTn id="41" dur="166" decel="50000">
                                          <p:stCondLst>
                                            <p:cond delay="1834"/>
                                          </p:stCondLst>
                                        </p:cTn>
                                        <p:tgtEl>
                                          <p:spTgt spid="3">
                                            <p:txEl>
                                              <p:pRg st="7" end="7"/>
                                            </p:txEl>
                                          </p:spTgt>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nodeType="click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wipe(down)">
                                      <p:cBhvr>
                                        <p:cTn id="46" dur="580">
                                          <p:stCondLst>
                                            <p:cond delay="0"/>
                                          </p:stCondLst>
                                        </p:cTn>
                                        <p:tgtEl>
                                          <p:spTgt spid="3">
                                            <p:txEl>
                                              <p:pRg st="8" end="8"/>
                                            </p:txEl>
                                          </p:spTgt>
                                        </p:tgtEl>
                                      </p:cBhvr>
                                    </p:animEffect>
                                    <p:anim calcmode="lin" valueType="num">
                                      <p:cBhvr>
                                        <p:cTn id="47" dur="1822"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3">
                                            <p:txEl>
                                              <p:pRg st="8" end="8"/>
                                            </p:txEl>
                                          </p:spTgt>
                                        </p:tgtEl>
                                        <p:attrNameLst>
                                          <p:attrName>ppt_y</p:attrName>
                                        </p:attrNameLst>
                                      </p:cBhvr>
                                      <p:tavLst>
                                        <p:tav tm="0" fmla="#ppt_y-sin(pi*$)/81">
                                          <p:val>
                                            <p:fltVal val="0"/>
                                          </p:val>
                                        </p:tav>
                                        <p:tav tm="100000">
                                          <p:val>
                                            <p:fltVal val="1"/>
                                          </p:val>
                                        </p:tav>
                                      </p:tavLst>
                                    </p:anim>
                                    <p:animScale>
                                      <p:cBhvr>
                                        <p:cTn id="52" dur="26">
                                          <p:stCondLst>
                                            <p:cond delay="650"/>
                                          </p:stCondLst>
                                        </p:cTn>
                                        <p:tgtEl>
                                          <p:spTgt spid="3">
                                            <p:txEl>
                                              <p:pRg st="8" end="8"/>
                                            </p:txEl>
                                          </p:spTgt>
                                        </p:tgtEl>
                                      </p:cBhvr>
                                      <p:to x="100000" y="60000"/>
                                    </p:animScale>
                                    <p:animScale>
                                      <p:cBhvr>
                                        <p:cTn id="53" dur="166" decel="50000">
                                          <p:stCondLst>
                                            <p:cond delay="676"/>
                                          </p:stCondLst>
                                        </p:cTn>
                                        <p:tgtEl>
                                          <p:spTgt spid="3">
                                            <p:txEl>
                                              <p:pRg st="8" end="8"/>
                                            </p:txEl>
                                          </p:spTgt>
                                        </p:tgtEl>
                                      </p:cBhvr>
                                      <p:to x="100000" y="100000"/>
                                    </p:animScale>
                                    <p:animScale>
                                      <p:cBhvr>
                                        <p:cTn id="54" dur="26">
                                          <p:stCondLst>
                                            <p:cond delay="1312"/>
                                          </p:stCondLst>
                                        </p:cTn>
                                        <p:tgtEl>
                                          <p:spTgt spid="3">
                                            <p:txEl>
                                              <p:pRg st="8" end="8"/>
                                            </p:txEl>
                                          </p:spTgt>
                                        </p:tgtEl>
                                      </p:cBhvr>
                                      <p:to x="100000" y="80000"/>
                                    </p:animScale>
                                    <p:animScale>
                                      <p:cBhvr>
                                        <p:cTn id="55" dur="166" decel="50000">
                                          <p:stCondLst>
                                            <p:cond delay="1338"/>
                                          </p:stCondLst>
                                        </p:cTn>
                                        <p:tgtEl>
                                          <p:spTgt spid="3">
                                            <p:txEl>
                                              <p:pRg st="8" end="8"/>
                                            </p:txEl>
                                          </p:spTgt>
                                        </p:tgtEl>
                                      </p:cBhvr>
                                      <p:to x="100000" y="100000"/>
                                    </p:animScale>
                                    <p:animScale>
                                      <p:cBhvr>
                                        <p:cTn id="56" dur="26">
                                          <p:stCondLst>
                                            <p:cond delay="1642"/>
                                          </p:stCondLst>
                                        </p:cTn>
                                        <p:tgtEl>
                                          <p:spTgt spid="3">
                                            <p:txEl>
                                              <p:pRg st="8" end="8"/>
                                            </p:txEl>
                                          </p:spTgt>
                                        </p:tgtEl>
                                      </p:cBhvr>
                                      <p:to x="100000" y="90000"/>
                                    </p:animScale>
                                    <p:animScale>
                                      <p:cBhvr>
                                        <p:cTn id="57" dur="166" decel="50000">
                                          <p:stCondLst>
                                            <p:cond delay="1668"/>
                                          </p:stCondLst>
                                        </p:cTn>
                                        <p:tgtEl>
                                          <p:spTgt spid="3">
                                            <p:txEl>
                                              <p:pRg st="8" end="8"/>
                                            </p:txEl>
                                          </p:spTgt>
                                        </p:tgtEl>
                                      </p:cBhvr>
                                      <p:to x="100000" y="100000"/>
                                    </p:animScale>
                                    <p:animScale>
                                      <p:cBhvr>
                                        <p:cTn id="58" dur="26">
                                          <p:stCondLst>
                                            <p:cond delay="1808"/>
                                          </p:stCondLst>
                                        </p:cTn>
                                        <p:tgtEl>
                                          <p:spTgt spid="3">
                                            <p:txEl>
                                              <p:pRg st="8" end="8"/>
                                            </p:txEl>
                                          </p:spTgt>
                                        </p:tgtEl>
                                      </p:cBhvr>
                                      <p:to x="100000" y="95000"/>
                                    </p:animScale>
                                    <p:animScale>
                                      <p:cBhvr>
                                        <p:cTn id="59" dur="166" decel="50000">
                                          <p:stCondLst>
                                            <p:cond delay="1834"/>
                                          </p:stCondLst>
                                        </p:cTn>
                                        <p:tgtEl>
                                          <p:spTgt spid="3">
                                            <p:txEl>
                                              <p:pRg st="8" end="8"/>
                                            </p:txEl>
                                          </p:spTgt>
                                        </p:tgtEl>
                                      </p:cBhvr>
                                      <p:to x="100000" y="100000"/>
                                    </p:animScale>
                                  </p:childTnLst>
                                </p:cTn>
                              </p:par>
                            </p:childTnLst>
                          </p:cTn>
                        </p:par>
                      </p:childTnLst>
                    </p:cTn>
                  </p:par>
                  <p:par>
                    <p:cTn id="60" fill="hold">
                      <p:stCondLst>
                        <p:cond delay="indefinite"/>
                      </p:stCondLst>
                      <p:childTnLst>
                        <p:par>
                          <p:cTn id="61" fill="hold">
                            <p:stCondLst>
                              <p:cond delay="0"/>
                            </p:stCondLst>
                            <p:childTnLst>
                              <p:par>
                                <p:cTn id="62" presetID="45" presetClass="exit" presetSubtype="0" fill="hold" nodeType="clickEffect">
                                  <p:stCondLst>
                                    <p:cond delay="0"/>
                                  </p:stCondLst>
                                  <p:childTnLst>
                                    <p:animEffect transition="out" filter="fade">
                                      <p:cBhvr>
                                        <p:cTn id="63" dur="2000"/>
                                        <p:tgtEl>
                                          <p:spTgt spid="3">
                                            <p:txEl>
                                              <p:pRg st="3" end="3"/>
                                            </p:txEl>
                                          </p:spTgt>
                                        </p:tgtEl>
                                      </p:cBhvr>
                                    </p:animEffect>
                                    <p:anim calcmode="lin" valueType="num">
                                      <p:cBhvr>
                                        <p:cTn id="64" dur="2000"/>
                                        <p:tgtEl>
                                          <p:spTgt spid="3">
                                            <p:txEl>
                                              <p:pRg st="3" end="3"/>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5" dur="2000"/>
                                        <p:tgtEl>
                                          <p:spTgt spid="3">
                                            <p:txEl>
                                              <p:pRg st="3" end="3"/>
                                            </p:txEl>
                                          </p:spTgt>
                                        </p:tgtEl>
                                        <p:attrNameLst>
                                          <p:attrName>ppt_h</p:attrName>
                                        </p:attrNameLst>
                                      </p:cBhvr>
                                      <p:tavLst>
                                        <p:tav tm="0">
                                          <p:val>
                                            <p:strVal val="ppt_h"/>
                                          </p:val>
                                        </p:tav>
                                        <p:tav tm="100000">
                                          <p:val>
                                            <p:strVal val="ppt_h"/>
                                          </p:val>
                                        </p:tav>
                                      </p:tavLst>
                                    </p:anim>
                                    <p:set>
                                      <p:cBhvr>
                                        <p:cTn id="66" dur="1" fill="hold">
                                          <p:stCondLst>
                                            <p:cond delay="1999"/>
                                          </p:stCondLst>
                                        </p:cTn>
                                        <p:tgtEl>
                                          <p:spTgt spid="3">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F72C4-6086-2447-970D-0D309A3AEAC2}"/>
              </a:ext>
            </a:extLst>
          </p:cNvPr>
          <p:cNvSpPr>
            <a:spLocks noGrp="1"/>
          </p:cNvSpPr>
          <p:nvPr>
            <p:ph type="title"/>
          </p:nvPr>
        </p:nvSpPr>
        <p:spPr/>
        <p:txBody>
          <a:bodyPr>
            <a:normAutofit fontScale="90000"/>
          </a:bodyPr>
          <a:lstStyle/>
          <a:p>
            <a:r>
              <a:rPr lang="en-US" dirty="0"/>
              <a:t>How to identify packages that are regulated as DOT Hazmat</a:t>
            </a:r>
            <a:br>
              <a:rPr lang="en-US" dirty="0"/>
            </a:br>
            <a:endParaRPr lang="en-US" dirty="0"/>
          </a:p>
        </p:txBody>
      </p:sp>
      <p:sp>
        <p:nvSpPr>
          <p:cNvPr id="3" name="Content Placeholder 2">
            <a:extLst>
              <a:ext uri="{FF2B5EF4-FFF2-40B4-BE49-F238E27FC236}">
                <a16:creationId xmlns:a16="http://schemas.microsoft.com/office/drawing/2014/main" id="{DAF58FD1-1EA2-8C45-9FC7-C2AD4BD516BC}"/>
              </a:ext>
            </a:extLst>
          </p:cNvPr>
          <p:cNvSpPr>
            <a:spLocks noGrp="1"/>
          </p:cNvSpPr>
          <p:nvPr>
            <p:ph sz="half" idx="1"/>
          </p:nvPr>
        </p:nvSpPr>
        <p:spPr>
          <a:xfrm>
            <a:off x="98474" y="1018440"/>
            <a:ext cx="3977640" cy="3468893"/>
          </a:xfrm>
        </p:spPr>
        <p:txBody>
          <a:bodyPr/>
          <a:lstStyle/>
          <a:p>
            <a:r>
              <a:rPr lang="en-US" dirty="0"/>
              <a:t>The SDS is one way to determine if the manufacture has identified the materials being shipped as Hazmat.</a:t>
            </a:r>
          </a:p>
          <a:p>
            <a:endParaRPr lang="en-US" dirty="0"/>
          </a:p>
          <a:p>
            <a:endParaRPr lang="en-US" dirty="0"/>
          </a:p>
          <a:p>
            <a:r>
              <a:rPr lang="en-US" dirty="0"/>
              <a:t>  But where in the SDS do you find the shipping information?</a:t>
            </a:r>
          </a:p>
        </p:txBody>
      </p:sp>
      <p:pic>
        <p:nvPicPr>
          <p:cNvPr id="7" name="Content Placeholder 6" descr="Table&#10;&#10;Description automatically generated">
            <a:extLst>
              <a:ext uri="{FF2B5EF4-FFF2-40B4-BE49-F238E27FC236}">
                <a16:creationId xmlns:a16="http://schemas.microsoft.com/office/drawing/2014/main" id="{12525F84-A05E-2742-830B-AD8425BAB9FC}"/>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5047" b="35112"/>
          <a:stretch/>
        </p:blipFill>
        <p:spPr>
          <a:xfrm>
            <a:off x="4659925" y="1018440"/>
            <a:ext cx="2591972" cy="1511803"/>
          </a:xfrm>
        </p:spPr>
      </p:pic>
      <p:pic>
        <p:nvPicPr>
          <p:cNvPr id="4" name="Picture 3"/>
          <p:cNvPicPr>
            <a:picLocks noChangeAspect="1"/>
          </p:cNvPicPr>
          <p:nvPr/>
        </p:nvPicPr>
        <p:blipFill>
          <a:blip r:embed="rId3"/>
          <a:stretch>
            <a:fillRect/>
          </a:stretch>
        </p:blipFill>
        <p:spPr>
          <a:xfrm>
            <a:off x="4765022" y="3432393"/>
            <a:ext cx="3974937" cy="1219306"/>
          </a:xfrm>
          <a:prstGeom prst="rect">
            <a:avLst/>
          </a:prstGeom>
        </p:spPr>
      </p:pic>
      <p:sp>
        <p:nvSpPr>
          <p:cNvPr id="5" name="Rectangle 4"/>
          <p:cNvSpPr/>
          <p:nvPr/>
        </p:nvSpPr>
        <p:spPr>
          <a:xfrm>
            <a:off x="5574924" y="2846766"/>
            <a:ext cx="2355132" cy="707886"/>
          </a:xfrm>
          <a:prstGeom prst="rect">
            <a:avLst/>
          </a:prstGeom>
          <a:noFill/>
        </p:spPr>
        <p:txBody>
          <a:bodyPr wrap="none" lIns="91440" tIns="45720" rIns="91440" bIns="45720">
            <a:spAutoFit/>
          </a:bodyPr>
          <a:lstStyle/>
          <a:p>
            <a:pPr algn="ctr"/>
            <a:r>
              <a:rPr lang="en-US" sz="4000" b="0" cap="none" spc="0" dirty="0">
                <a:ln w="0"/>
                <a:solidFill>
                  <a:schemeClr val="accent1"/>
                </a:solidFill>
                <a:effectLst>
                  <a:outerShdw blurRad="38100" dist="25400" dir="5400000" algn="ctr" rotWithShape="0">
                    <a:srgbClr val="6E747A">
                      <a:alpha val="43000"/>
                    </a:srgbClr>
                  </a:outerShdw>
                </a:effectLst>
              </a:rPr>
              <a:t>Section 14</a:t>
            </a:r>
          </a:p>
        </p:txBody>
      </p:sp>
    </p:spTree>
    <p:extLst>
      <p:ext uri="{BB962C8B-B14F-4D97-AF65-F5344CB8AC3E}">
        <p14:creationId xmlns:p14="http://schemas.microsoft.com/office/powerpoint/2010/main" val="299460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wipe(down)">
                                      <p:cBhvr>
                                        <p:cTn id="11" dur="500"/>
                                        <p:tgtEl>
                                          <p:spTgt spid="3">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DB974-3480-8148-8E07-4DCCFA1F38E9}"/>
              </a:ext>
            </a:extLst>
          </p:cNvPr>
          <p:cNvSpPr>
            <a:spLocks noGrp="1"/>
          </p:cNvSpPr>
          <p:nvPr>
            <p:ph type="title"/>
          </p:nvPr>
        </p:nvSpPr>
        <p:spPr/>
        <p:txBody>
          <a:bodyPr/>
          <a:lstStyle/>
          <a:p>
            <a:r>
              <a:rPr lang="en-US" dirty="0"/>
              <a:t>How to identify packages that are regulated as DOT Hazmat</a:t>
            </a:r>
          </a:p>
        </p:txBody>
      </p:sp>
      <p:sp>
        <p:nvSpPr>
          <p:cNvPr id="3" name="Content Placeholder 2">
            <a:extLst>
              <a:ext uri="{FF2B5EF4-FFF2-40B4-BE49-F238E27FC236}">
                <a16:creationId xmlns:a16="http://schemas.microsoft.com/office/drawing/2014/main" id="{75E15CAC-E38B-EE46-B76F-64566EF5686C}"/>
              </a:ext>
            </a:extLst>
          </p:cNvPr>
          <p:cNvSpPr>
            <a:spLocks noGrp="1"/>
          </p:cNvSpPr>
          <p:nvPr>
            <p:ph sz="half" idx="1"/>
          </p:nvPr>
        </p:nvSpPr>
        <p:spPr>
          <a:xfrm>
            <a:off x="457200" y="1018441"/>
            <a:ext cx="3977640" cy="404204"/>
          </a:xfrm>
        </p:spPr>
        <p:txBody>
          <a:bodyPr/>
          <a:lstStyle/>
          <a:p>
            <a:r>
              <a:rPr lang="en-US" dirty="0"/>
              <a:t>Check the container:</a:t>
            </a:r>
          </a:p>
          <a:p>
            <a:endParaRPr lang="en-US" dirty="0"/>
          </a:p>
        </p:txBody>
      </p:sp>
      <p:pic>
        <p:nvPicPr>
          <p:cNvPr id="6" name="Content Placeholder 5" descr="A picture containing text, sign&#10;&#10;Description automatically generated">
            <a:extLst>
              <a:ext uri="{FF2B5EF4-FFF2-40B4-BE49-F238E27FC236}">
                <a16:creationId xmlns:a16="http://schemas.microsoft.com/office/drawing/2014/main" id="{F2CBEDDE-C7F7-AF4F-8CD3-C95102B27E4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446020" y="1443267"/>
            <a:ext cx="3357844" cy="2911783"/>
          </a:xfrm>
        </p:spPr>
      </p:pic>
      <p:pic>
        <p:nvPicPr>
          <p:cNvPr id="8" name="Picture 7" descr="A picture containing shape&#10;&#10;Description automatically generated">
            <a:extLst>
              <a:ext uri="{FF2B5EF4-FFF2-40B4-BE49-F238E27FC236}">
                <a16:creationId xmlns:a16="http://schemas.microsoft.com/office/drawing/2014/main" id="{E831E26B-74A4-5D4D-A32D-79AC83CE96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53363">
            <a:off x="284686" y="1817966"/>
            <a:ext cx="2482784" cy="2438080"/>
          </a:xfrm>
          <a:prstGeom prst="rect">
            <a:avLst/>
          </a:prstGeom>
        </p:spPr>
      </p:pic>
      <p:pic>
        <p:nvPicPr>
          <p:cNvPr id="10" name="Picture 9" descr="Shape&#10;&#10;Description automatically generated">
            <a:extLst>
              <a:ext uri="{FF2B5EF4-FFF2-40B4-BE49-F238E27FC236}">
                <a16:creationId xmlns:a16="http://schemas.microsoft.com/office/drawing/2014/main" id="{6C2A7698-A30F-164B-8BB4-A74D95416A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08861">
            <a:off x="5731200" y="1756338"/>
            <a:ext cx="2698817" cy="2650223"/>
          </a:xfrm>
          <a:prstGeom prst="rect">
            <a:avLst/>
          </a:prstGeom>
        </p:spPr>
      </p:pic>
      <p:sp>
        <p:nvSpPr>
          <p:cNvPr id="11" name="TextBox 10">
            <a:extLst>
              <a:ext uri="{FF2B5EF4-FFF2-40B4-BE49-F238E27FC236}">
                <a16:creationId xmlns:a16="http://schemas.microsoft.com/office/drawing/2014/main" id="{C186E939-071C-494B-9F00-19D7D0D1F85D}"/>
              </a:ext>
            </a:extLst>
          </p:cNvPr>
          <p:cNvSpPr txBox="1"/>
          <p:nvPr/>
        </p:nvSpPr>
        <p:spPr>
          <a:xfrm>
            <a:off x="2208436" y="4474637"/>
            <a:ext cx="4727128" cy="369332"/>
          </a:xfrm>
          <a:prstGeom prst="rect">
            <a:avLst/>
          </a:prstGeom>
          <a:noFill/>
        </p:spPr>
        <p:txBody>
          <a:bodyPr wrap="none" rtlCol="0">
            <a:spAutoFit/>
          </a:bodyPr>
          <a:lstStyle/>
          <a:p>
            <a:r>
              <a:rPr lang="en-US" dirty="0"/>
              <a:t>The container will have the shipping information</a:t>
            </a:r>
          </a:p>
        </p:txBody>
      </p:sp>
    </p:spTree>
    <p:extLst>
      <p:ext uri="{BB962C8B-B14F-4D97-AF65-F5344CB8AC3E}">
        <p14:creationId xmlns:p14="http://schemas.microsoft.com/office/powerpoint/2010/main" val="2562325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224AF-5295-DF45-9297-D2DDEB88E56F}"/>
              </a:ext>
            </a:extLst>
          </p:cNvPr>
          <p:cNvSpPr>
            <a:spLocks noGrp="1"/>
          </p:cNvSpPr>
          <p:nvPr>
            <p:ph type="title"/>
          </p:nvPr>
        </p:nvSpPr>
        <p:spPr/>
        <p:txBody>
          <a:bodyPr/>
          <a:lstStyle/>
          <a:p>
            <a:r>
              <a:rPr lang="en-US" dirty="0"/>
              <a:t>Container Markings</a:t>
            </a:r>
          </a:p>
        </p:txBody>
      </p:sp>
      <p:pic>
        <p:nvPicPr>
          <p:cNvPr id="6" name="Content Placeholder 5" descr="A picture containing text, sign, blue&#10;&#10;Description automatically generated">
            <a:extLst>
              <a:ext uri="{FF2B5EF4-FFF2-40B4-BE49-F238E27FC236}">
                <a16:creationId xmlns:a16="http://schemas.microsoft.com/office/drawing/2014/main" id="{3350A565-3156-424D-B0E5-C116D817AF3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19170" y="1019175"/>
            <a:ext cx="3454334" cy="3468688"/>
          </a:xfrm>
        </p:spPr>
      </p:pic>
      <p:pic>
        <p:nvPicPr>
          <p:cNvPr id="8" name="Content Placeholder 7" descr="A picture containing text, indoor, steel, kitchen appliance&#10;&#10;Description automatically generated">
            <a:extLst>
              <a:ext uri="{FF2B5EF4-FFF2-40B4-BE49-F238E27FC236}">
                <a16:creationId xmlns:a16="http://schemas.microsoft.com/office/drawing/2014/main" id="{60DC6E46-6F74-9949-9921-71C9E49FBA5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70495" y="1019175"/>
            <a:ext cx="3454334" cy="3468688"/>
          </a:xfrm>
        </p:spPr>
      </p:pic>
      <p:sp>
        <p:nvSpPr>
          <p:cNvPr id="9" name="TextBox 8">
            <a:extLst>
              <a:ext uri="{FF2B5EF4-FFF2-40B4-BE49-F238E27FC236}">
                <a16:creationId xmlns:a16="http://schemas.microsoft.com/office/drawing/2014/main" id="{AAAD3BCC-5F74-674F-AA9D-6E4564DCF0E5}"/>
              </a:ext>
            </a:extLst>
          </p:cNvPr>
          <p:cNvSpPr txBox="1"/>
          <p:nvPr/>
        </p:nvSpPr>
        <p:spPr>
          <a:xfrm>
            <a:off x="3346516" y="4487863"/>
            <a:ext cx="2908297" cy="369332"/>
          </a:xfrm>
          <a:prstGeom prst="rect">
            <a:avLst/>
          </a:prstGeom>
          <a:noFill/>
        </p:spPr>
        <p:txBody>
          <a:bodyPr wrap="none" rtlCol="0">
            <a:spAutoFit/>
          </a:bodyPr>
          <a:lstStyle/>
          <a:p>
            <a:r>
              <a:rPr lang="en-US" dirty="0"/>
              <a:t>Examples of proper markings</a:t>
            </a:r>
          </a:p>
        </p:txBody>
      </p:sp>
    </p:spTree>
    <p:extLst>
      <p:ext uri="{BB962C8B-B14F-4D97-AF65-F5344CB8AC3E}">
        <p14:creationId xmlns:p14="http://schemas.microsoft.com/office/powerpoint/2010/main" val="1357872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F78E0-B00F-E341-9AC1-8B73C50AB920}"/>
              </a:ext>
            </a:extLst>
          </p:cNvPr>
          <p:cNvSpPr>
            <a:spLocks noGrp="1"/>
          </p:cNvSpPr>
          <p:nvPr>
            <p:ph type="title"/>
          </p:nvPr>
        </p:nvSpPr>
        <p:spPr/>
        <p:txBody>
          <a:bodyPr/>
          <a:lstStyle/>
          <a:p>
            <a:r>
              <a:rPr lang="en-US" dirty="0"/>
              <a:t>Container Markings</a:t>
            </a:r>
          </a:p>
        </p:txBody>
      </p:sp>
      <p:pic>
        <p:nvPicPr>
          <p:cNvPr id="6" name="Content Placeholder 5" descr="A picture containing text, indoor&#10;&#10;Description automatically generated">
            <a:extLst>
              <a:ext uri="{FF2B5EF4-FFF2-40B4-BE49-F238E27FC236}">
                <a16:creationId xmlns:a16="http://schemas.microsoft.com/office/drawing/2014/main" id="{58F19450-829F-3047-A58F-4FD9FC37987A}"/>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rot="5400000">
            <a:off x="-113895" y="1860389"/>
            <a:ext cx="3054743" cy="2291057"/>
          </a:xfrm>
        </p:spPr>
      </p:pic>
      <p:pic>
        <p:nvPicPr>
          <p:cNvPr id="8" name="Content Placeholder 7" descr="A picture containing text, indoor&#10;&#10;Description automatically generated">
            <a:extLst>
              <a:ext uri="{FF2B5EF4-FFF2-40B4-BE49-F238E27FC236}">
                <a16:creationId xmlns:a16="http://schemas.microsoft.com/office/drawing/2014/main" id="{CD7C3F92-7AE6-F44C-9961-AC8B27E2E284}"/>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966833" y="1787509"/>
            <a:ext cx="2592021" cy="2602792"/>
          </a:xfrm>
        </p:spPr>
      </p:pic>
      <p:sp>
        <p:nvSpPr>
          <p:cNvPr id="9" name="TextBox 8">
            <a:extLst>
              <a:ext uri="{FF2B5EF4-FFF2-40B4-BE49-F238E27FC236}">
                <a16:creationId xmlns:a16="http://schemas.microsoft.com/office/drawing/2014/main" id="{7C8C5FF3-5DAB-384B-A9B2-BE119DEDBADF}"/>
              </a:ext>
            </a:extLst>
          </p:cNvPr>
          <p:cNvSpPr txBox="1"/>
          <p:nvPr/>
        </p:nvSpPr>
        <p:spPr>
          <a:xfrm>
            <a:off x="2891376" y="914351"/>
            <a:ext cx="2526158" cy="646331"/>
          </a:xfrm>
          <a:prstGeom prst="rect">
            <a:avLst/>
          </a:prstGeom>
          <a:noFill/>
        </p:spPr>
        <p:txBody>
          <a:bodyPr wrap="square" rtlCol="0">
            <a:spAutoFit/>
          </a:bodyPr>
          <a:lstStyle/>
          <a:p>
            <a:r>
              <a:rPr lang="en-US" dirty="0"/>
              <a:t>Would you ship either of these two containers?</a:t>
            </a:r>
          </a:p>
        </p:txBody>
      </p:sp>
      <p:sp>
        <p:nvSpPr>
          <p:cNvPr id="10" name="TextBox 9">
            <a:extLst>
              <a:ext uri="{FF2B5EF4-FFF2-40B4-BE49-F238E27FC236}">
                <a16:creationId xmlns:a16="http://schemas.microsoft.com/office/drawing/2014/main" id="{ED3E2B87-0736-AF4B-80D3-EF694A235BA1}"/>
              </a:ext>
            </a:extLst>
          </p:cNvPr>
          <p:cNvSpPr txBox="1"/>
          <p:nvPr/>
        </p:nvSpPr>
        <p:spPr>
          <a:xfrm>
            <a:off x="457200" y="1055901"/>
            <a:ext cx="2226635" cy="369332"/>
          </a:xfrm>
          <a:prstGeom prst="rect">
            <a:avLst/>
          </a:prstGeom>
          <a:noFill/>
        </p:spPr>
        <p:txBody>
          <a:bodyPr wrap="none" rtlCol="0">
            <a:spAutoFit/>
          </a:bodyPr>
          <a:lstStyle/>
          <a:p>
            <a:r>
              <a:rPr lang="en-US" b="1" dirty="0">
                <a:solidFill>
                  <a:srgbClr val="FF0000"/>
                </a:solidFill>
              </a:rPr>
              <a:t>Damaged placard.      </a:t>
            </a:r>
          </a:p>
        </p:txBody>
      </p:sp>
      <p:sp>
        <p:nvSpPr>
          <p:cNvPr id="3" name="Rectangle 2"/>
          <p:cNvSpPr/>
          <p:nvPr/>
        </p:nvSpPr>
        <p:spPr>
          <a:xfrm>
            <a:off x="5560653" y="1051972"/>
            <a:ext cx="3404382" cy="646331"/>
          </a:xfrm>
          <a:prstGeom prst="rect">
            <a:avLst/>
          </a:prstGeom>
        </p:spPr>
        <p:txBody>
          <a:bodyPr wrap="square">
            <a:spAutoFit/>
          </a:bodyPr>
          <a:lstStyle/>
          <a:p>
            <a:pPr algn="ctr"/>
            <a:r>
              <a:rPr lang="en-US" b="1" dirty="0">
                <a:solidFill>
                  <a:srgbClr val="FF0000"/>
                </a:solidFill>
              </a:rPr>
              <a:t>Label says Junk, does it contain hazmat?</a:t>
            </a:r>
          </a:p>
        </p:txBody>
      </p:sp>
      <p:sp>
        <p:nvSpPr>
          <p:cNvPr id="4" name="&quot;No&quot; Symbol 3"/>
          <p:cNvSpPr/>
          <p:nvPr/>
        </p:nvSpPr>
        <p:spPr>
          <a:xfrm>
            <a:off x="383017" y="1787509"/>
            <a:ext cx="2060917" cy="2436816"/>
          </a:xfrm>
          <a:prstGeom prst="noSmoking">
            <a:avLst>
              <a:gd name="adj" fmla="val 7859"/>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normAutofit/>
          </a:bodyPr>
          <a:lstStyle/>
          <a:p>
            <a:pPr algn="ctr"/>
            <a:endParaRPr lang="en-US">
              <a:solidFill>
                <a:schemeClr val="tx1"/>
              </a:solidFill>
            </a:endParaRPr>
          </a:p>
        </p:txBody>
      </p:sp>
      <p:sp>
        <p:nvSpPr>
          <p:cNvPr id="11" name="&quot;No&quot; Symbol 10"/>
          <p:cNvSpPr/>
          <p:nvPr/>
        </p:nvSpPr>
        <p:spPr>
          <a:xfrm>
            <a:off x="6129844" y="1893025"/>
            <a:ext cx="2060917" cy="2436816"/>
          </a:xfrm>
          <a:prstGeom prst="noSmoking">
            <a:avLst>
              <a:gd name="adj" fmla="val 7859"/>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normAutofit/>
          </a:bodyPr>
          <a:lstStyle/>
          <a:p>
            <a:pPr algn="ctr"/>
            <a:endParaRPr lang="en-US">
              <a:solidFill>
                <a:schemeClr val="tx1"/>
              </a:solidFill>
            </a:endParaRPr>
          </a:p>
        </p:txBody>
      </p:sp>
      <p:sp>
        <p:nvSpPr>
          <p:cNvPr id="12" name="TextBox 11">
            <a:extLst>
              <a:ext uri="{FF2B5EF4-FFF2-40B4-BE49-F238E27FC236}">
                <a16:creationId xmlns:a16="http://schemas.microsoft.com/office/drawing/2014/main" id="{7C8C5FF3-5DAB-384B-A9B2-BE119DEDBADF}"/>
              </a:ext>
            </a:extLst>
          </p:cNvPr>
          <p:cNvSpPr txBox="1"/>
          <p:nvPr/>
        </p:nvSpPr>
        <p:spPr>
          <a:xfrm>
            <a:off x="2559003" y="3176905"/>
            <a:ext cx="3407830" cy="646331"/>
          </a:xfrm>
          <a:prstGeom prst="rect">
            <a:avLst/>
          </a:prstGeom>
          <a:noFill/>
        </p:spPr>
        <p:txBody>
          <a:bodyPr wrap="square" rtlCol="0">
            <a:spAutoFit/>
          </a:bodyPr>
          <a:lstStyle/>
          <a:p>
            <a:pPr algn="ctr"/>
            <a:r>
              <a:rPr lang="en-US" u="sng" dirty="0">
                <a:solidFill>
                  <a:srgbClr val="FF0000"/>
                </a:solidFill>
              </a:rPr>
              <a:t>These containers cannot be shipped until properly marked</a:t>
            </a:r>
          </a:p>
        </p:txBody>
      </p:sp>
    </p:spTree>
    <p:extLst>
      <p:ext uri="{BB962C8B-B14F-4D97-AF65-F5344CB8AC3E}">
        <p14:creationId xmlns:p14="http://schemas.microsoft.com/office/powerpoint/2010/main" val="110577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7" presetClass="emph" presetSubtype="0" fill="remove" grpId="0" nodeType="clickEffect">
                                  <p:stCondLst>
                                    <p:cond delay="0"/>
                                  </p:stCondLst>
                                  <p:childTnLst>
                                    <p:animClr clrSpc="rgb" dir="cw">
                                      <p:cBhvr override="childStyle">
                                        <p:cTn id="17" dur="250" autoRev="1" fill="remove"/>
                                        <p:tgtEl>
                                          <p:spTgt spid="3"/>
                                        </p:tgtEl>
                                        <p:attrNameLst>
                                          <p:attrName>style.color</p:attrName>
                                        </p:attrNameLst>
                                      </p:cBhvr>
                                      <p:to>
                                        <a:schemeClr val="bg1"/>
                                      </p:to>
                                    </p:animClr>
                                    <p:animClr clrSpc="rgb" dir="cw">
                                      <p:cBhvr>
                                        <p:cTn id="18" dur="250" autoRev="1" fill="remove"/>
                                        <p:tgtEl>
                                          <p:spTgt spid="3"/>
                                        </p:tgtEl>
                                        <p:attrNameLst>
                                          <p:attrName>fillcolor</p:attrName>
                                        </p:attrNameLst>
                                      </p:cBhvr>
                                      <p:to>
                                        <a:schemeClr val="bg1"/>
                                      </p:to>
                                    </p:animClr>
                                    <p:set>
                                      <p:cBhvr>
                                        <p:cTn id="19" dur="250" autoRev="1" fill="remove"/>
                                        <p:tgtEl>
                                          <p:spTgt spid="3"/>
                                        </p:tgtEl>
                                        <p:attrNameLst>
                                          <p:attrName>fill.type</p:attrName>
                                        </p:attrNameLst>
                                      </p:cBhvr>
                                      <p:to>
                                        <p:strVal val="solid"/>
                                      </p:to>
                                    </p:set>
                                    <p:set>
                                      <p:cBhvr>
                                        <p:cTn id="20" dur="250" autoRev="1" fill="remove"/>
                                        <p:tgtEl>
                                          <p:spTgt spid="3"/>
                                        </p:tgtEl>
                                        <p:attrNameLst>
                                          <p:attrName>fill.on</p:attrName>
                                        </p:attrNameLst>
                                      </p:cBhvr>
                                      <p:to>
                                        <p:strVal val="true"/>
                                      </p:to>
                                    </p:set>
                                  </p:childTnLst>
                                </p:cTn>
                              </p:par>
                              <p:par>
                                <p:cTn id="21" presetID="27" presetClass="emph" presetSubtype="0" fill="remove" nodeType="withEffect">
                                  <p:stCondLst>
                                    <p:cond delay="0"/>
                                  </p:stCondLst>
                                  <p:childTnLst>
                                    <p:animClr clrSpc="rgb" dir="cw">
                                      <p:cBhvr override="childStyle">
                                        <p:cTn id="22" dur="250" autoRev="1" fill="remove"/>
                                        <p:tgtEl>
                                          <p:spTgt spid="8"/>
                                        </p:tgtEl>
                                        <p:attrNameLst>
                                          <p:attrName>style.color</p:attrName>
                                        </p:attrNameLst>
                                      </p:cBhvr>
                                      <p:to>
                                        <a:schemeClr val="bg1"/>
                                      </p:to>
                                    </p:animClr>
                                    <p:animClr clrSpc="rgb" dir="cw">
                                      <p:cBhvr>
                                        <p:cTn id="23" dur="250" autoRev="1" fill="remove"/>
                                        <p:tgtEl>
                                          <p:spTgt spid="8"/>
                                        </p:tgtEl>
                                        <p:attrNameLst>
                                          <p:attrName>fillcolor</p:attrName>
                                        </p:attrNameLst>
                                      </p:cBhvr>
                                      <p:to>
                                        <a:schemeClr val="bg1"/>
                                      </p:to>
                                    </p:animClr>
                                    <p:set>
                                      <p:cBhvr>
                                        <p:cTn id="24" dur="250" autoRev="1" fill="remove"/>
                                        <p:tgtEl>
                                          <p:spTgt spid="8"/>
                                        </p:tgtEl>
                                        <p:attrNameLst>
                                          <p:attrName>fill.type</p:attrName>
                                        </p:attrNameLst>
                                      </p:cBhvr>
                                      <p:to>
                                        <p:strVal val="solid"/>
                                      </p:to>
                                    </p:set>
                                    <p:set>
                                      <p:cBhvr>
                                        <p:cTn id="25" dur="250" autoRev="1" fill="remove"/>
                                        <p:tgtEl>
                                          <p:spTgt spid="8"/>
                                        </p:tgtEl>
                                        <p:attrNameLst>
                                          <p:attrName>fill.on</p:attrName>
                                        </p:attrNameLst>
                                      </p:cBhvr>
                                      <p:to>
                                        <p:strVal val="true"/>
                                      </p:to>
                                    </p:set>
                                  </p:childTnLst>
                                </p:cTn>
                              </p:par>
                              <p:par>
                                <p:cTn id="26" presetID="27" presetClass="emph" presetSubtype="0" fill="remove" grpId="0" nodeType="withEffect">
                                  <p:stCondLst>
                                    <p:cond delay="0"/>
                                  </p:stCondLst>
                                  <p:childTnLst>
                                    <p:animClr clrSpc="rgb" dir="cw">
                                      <p:cBhvr override="childStyle">
                                        <p:cTn id="27" dur="250" autoRev="1" fill="remove"/>
                                        <p:tgtEl>
                                          <p:spTgt spid="11"/>
                                        </p:tgtEl>
                                        <p:attrNameLst>
                                          <p:attrName>style.color</p:attrName>
                                        </p:attrNameLst>
                                      </p:cBhvr>
                                      <p:to>
                                        <a:schemeClr val="bg1"/>
                                      </p:to>
                                    </p:animClr>
                                    <p:animClr clrSpc="rgb" dir="cw">
                                      <p:cBhvr>
                                        <p:cTn id="28" dur="250" autoRev="1" fill="remove"/>
                                        <p:tgtEl>
                                          <p:spTgt spid="11"/>
                                        </p:tgtEl>
                                        <p:attrNameLst>
                                          <p:attrName>fillcolor</p:attrName>
                                        </p:attrNameLst>
                                      </p:cBhvr>
                                      <p:to>
                                        <a:schemeClr val="bg1"/>
                                      </p:to>
                                    </p:animClr>
                                    <p:set>
                                      <p:cBhvr>
                                        <p:cTn id="29" dur="250" autoRev="1" fill="remove"/>
                                        <p:tgtEl>
                                          <p:spTgt spid="11"/>
                                        </p:tgtEl>
                                        <p:attrNameLst>
                                          <p:attrName>fill.type</p:attrName>
                                        </p:attrNameLst>
                                      </p:cBhvr>
                                      <p:to>
                                        <p:strVal val="solid"/>
                                      </p:to>
                                    </p:set>
                                    <p:set>
                                      <p:cBhvr>
                                        <p:cTn id="30" dur="250" autoRev="1" fill="remove"/>
                                        <p:tgtEl>
                                          <p:spTgt spid="11"/>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4" grpId="0" animBg="1"/>
      <p:bldP spid="11" grpId="0" animBg="1"/>
      <p:bldP spid="12" grpId="0"/>
    </p:bldLst>
  </p:timing>
</p:sld>
</file>

<file path=ppt/theme/theme1.xml><?xml version="1.0" encoding="utf-8"?>
<a:theme xmlns:a="http://schemas.openxmlformats.org/drawingml/2006/main" name="BrandtPowerPoint">
  <a:themeElements>
    <a:clrScheme name="BRANDT">
      <a:dk1>
        <a:sysClr val="windowText" lastClr="000000"/>
      </a:dk1>
      <a:lt1>
        <a:sysClr val="window" lastClr="FFFFFF"/>
      </a:lt1>
      <a:dk2>
        <a:srgbClr val="002F6C"/>
      </a:dk2>
      <a:lt2>
        <a:srgbClr val="BBBCBC"/>
      </a:lt2>
      <a:accent1>
        <a:srgbClr val="D5140D"/>
      </a:accent1>
      <a:accent2>
        <a:srgbClr val="4B4B4B"/>
      </a:accent2>
      <a:accent3>
        <a:srgbClr val="CBA052"/>
      </a:accent3>
      <a:accent4>
        <a:srgbClr val="7BAFD4"/>
      </a:accent4>
      <a:accent5>
        <a:srgbClr val="78BE20"/>
      </a:accent5>
      <a:accent6>
        <a:srgbClr val="6E4C1E"/>
      </a:accent6>
      <a:hlink>
        <a:srgbClr val="D5140D"/>
      </a:hlink>
      <a:folHlink>
        <a:srgbClr val="D5140D"/>
      </a:folHlink>
    </a:clrScheme>
    <a:fontScheme name="Brand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lIns="0" tIns="0" rIns="0" bIns="0" rtlCol="0" anchor="t" anchorCtr="0">
        <a:normAutofit/>
      </a:bodyP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2.xml><?xml version="1.0" encoding="utf-8"?>
<a:theme xmlns:a="http://schemas.openxmlformats.org/drawingml/2006/main" name="NoFooter">
  <a:themeElements>
    <a:clrScheme name="BRANDT">
      <a:dk1>
        <a:sysClr val="windowText" lastClr="000000"/>
      </a:dk1>
      <a:lt1>
        <a:sysClr val="window" lastClr="FFFFFF"/>
      </a:lt1>
      <a:dk2>
        <a:srgbClr val="002F6C"/>
      </a:dk2>
      <a:lt2>
        <a:srgbClr val="BBBCBC"/>
      </a:lt2>
      <a:accent1>
        <a:srgbClr val="D5140D"/>
      </a:accent1>
      <a:accent2>
        <a:srgbClr val="4B4B4B"/>
      </a:accent2>
      <a:accent3>
        <a:srgbClr val="CBA052"/>
      </a:accent3>
      <a:accent4>
        <a:srgbClr val="7BAFD4"/>
      </a:accent4>
      <a:accent5>
        <a:srgbClr val="78BE20"/>
      </a:accent5>
      <a:accent6>
        <a:srgbClr val="6E4C1E"/>
      </a:accent6>
      <a:hlink>
        <a:srgbClr val="D5140D"/>
      </a:hlink>
      <a:folHlink>
        <a:srgbClr val="D5140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30484</TotalTime>
  <Words>1152</Words>
  <Application>Microsoft Macintosh PowerPoint</Application>
  <PresentationFormat>On-screen Show (16:9)</PresentationFormat>
  <Paragraphs>112</Paragraphs>
  <Slides>22</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Arial</vt:lpstr>
      <vt:lpstr>Calibri</vt:lpstr>
      <vt:lpstr>Lucida Grande</vt:lpstr>
      <vt:lpstr>Wingdings</vt:lpstr>
      <vt:lpstr>BrandtPowerPoint</vt:lpstr>
      <vt:lpstr>NoFooter</vt:lpstr>
      <vt:lpstr>PowerPoint Presentation</vt:lpstr>
      <vt:lpstr>DOT Hazmat Overview</vt:lpstr>
      <vt:lpstr>HAZMAT Video – click on the link to play the training video</vt:lpstr>
      <vt:lpstr>Function Specific for Retail Ag facilities.</vt:lpstr>
      <vt:lpstr>How to identify packages that are regulated as DOT Hazmat</vt:lpstr>
      <vt:lpstr>How to identify packages that are regulated as DOT Hazmat </vt:lpstr>
      <vt:lpstr>How to identify packages that are regulated as DOT Hazmat</vt:lpstr>
      <vt:lpstr>Container Markings</vt:lpstr>
      <vt:lpstr>Container Markings</vt:lpstr>
      <vt:lpstr>Package Size Matters</vt:lpstr>
      <vt:lpstr>Examples of products &amp; package sizes</vt:lpstr>
      <vt:lpstr>Packages</vt:lpstr>
      <vt:lpstr>Placarding &amp; Labels </vt:lpstr>
      <vt:lpstr>Shipping Papers </vt:lpstr>
      <vt:lpstr>Do you need shipping papers if you are only going plant to plant? </vt:lpstr>
      <vt:lpstr>Do farmers need shipping papers? Don’t they have an exemption? </vt:lpstr>
      <vt:lpstr>Do you need shipping papers for empty totes, from the farm back to the plant?</vt:lpstr>
      <vt:lpstr>The chemical I’m shipping is not on the list! What to do? </vt:lpstr>
      <vt:lpstr>Placarding &amp; Shipping Papers for fuel tanks</vt:lpstr>
      <vt:lpstr>Load Securement</vt:lpstr>
      <vt:lpstr>Load Securement</vt:lpstr>
      <vt:lpstr>In-depth Security</vt:lpstr>
    </vt:vector>
  </TitlesOfParts>
  <Company>Microsoft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Introduction &amp; International Business</dc:title>
  <dc:creator>marmstrong</dc:creator>
  <cp:lastModifiedBy>Alex Lovdahl</cp:lastModifiedBy>
  <cp:revision>754</cp:revision>
  <cp:lastPrinted>2021-07-27T20:01:37Z</cp:lastPrinted>
  <dcterms:created xsi:type="dcterms:W3CDTF">2012-06-11T16:04:54Z</dcterms:created>
  <dcterms:modified xsi:type="dcterms:W3CDTF">2022-09-09T20:11:11Z</dcterms:modified>
</cp:coreProperties>
</file>